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4"/>
  </p:sldMasterIdLst>
  <p:notesMasterIdLst>
    <p:notesMasterId r:id="rId15"/>
  </p:notesMasterIdLst>
  <p:handoutMasterIdLst>
    <p:handoutMasterId r:id="rId16"/>
  </p:handoutMasterIdLst>
  <p:sldIdLst>
    <p:sldId id="256" r:id="rId5"/>
    <p:sldId id="257" r:id="rId6"/>
    <p:sldId id="258" r:id="rId7"/>
    <p:sldId id="259" r:id="rId8"/>
    <p:sldId id="260" r:id="rId9"/>
    <p:sldId id="265" r:id="rId10"/>
    <p:sldId id="264" r:id="rId11"/>
    <p:sldId id="261" r:id="rId12"/>
    <p:sldId id="262"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A90F6C-0413-4601-A037-7357F4E87158}" v="156" dt="2023-05-07T21:02:41.6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5" d="100"/>
          <a:sy n="95" d="100"/>
        </p:scale>
        <p:origin x="163" y="72"/>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U" userId="a38bdbf9cded726b" providerId="LiveId" clId="{15A90F6C-0413-4601-A037-7357F4E87158}"/>
    <pc:docChg chg="undo redo custSel addSld delSld modSld">
      <pc:chgData name="VENU" userId="a38bdbf9cded726b" providerId="LiveId" clId="{15A90F6C-0413-4601-A037-7357F4E87158}" dt="2023-05-07T21:02:41.613" v="844" actId="114"/>
      <pc:docMkLst>
        <pc:docMk/>
      </pc:docMkLst>
      <pc:sldChg chg="addSp delSp modSp mod setBg modClrScheme addAnim setClrOvrMap delDesignElem chgLayout">
        <pc:chgData name="VENU" userId="a38bdbf9cded726b" providerId="LiveId" clId="{15A90F6C-0413-4601-A037-7357F4E87158}" dt="2023-05-07T19:38:59.775" v="526" actId="255"/>
        <pc:sldMkLst>
          <pc:docMk/>
          <pc:sldMk cId="1819359268" sldId="256"/>
        </pc:sldMkLst>
        <pc:spChg chg="mod ord">
          <ac:chgData name="VENU" userId="a38bdbf9cded726b" providerId="LiveId" clId="{15A90F6C-0413-4601-A037-7357F4E87158}" dt="2023-05-07T19:38:59.775" v="526" actId="255"/>
          <ac:spMkLst>
            <pc:docMk/>
            <pc:sldMk cId="1819359268" sldId="256"/>
            <ac:spMk id="2" creationId="{8268D3E5-C7A3-47DF-A374-46BF83A69904}"/>
          </ac:spMkLst>
        </pc:spChg>
        <pc:spChg chg="mod ord">
          <ac:chgData name="VENU" userId="a38bdbf9cded726b" providerId="LiveId" clId="{15A90F6C-0413-4601-A037-7357F4E87158}" dt="2023-05-07T19:37:38.162" v="518" actId="207"/>
          <ac:spMkLst>
            <pc:docMk/>
            <pc:sldMk cId="1819359268" sldId="256"/>
            <ac:spMk id="3" creationId="{2E78725B-6E40-4D82-B375-7831D81C29EE}"/>
          </ac:spMkLst>
        </pc:spChg>
        <pc:spChg chg="add del mod">
          <ac:chgData name="VENU" userId="a38bdbf9cded726b" providerId="LiveId" clId="{15A90F6C-0413-4601-A037-7357F4E87158}" dt="2023-05-07T16:25:42.818" v="289"/>
          <ac:spMkLst>
            <pc:docMk/>
            <pc:sldMk cId="1819359268" sldId="256"/>
            <ac:spMk id="5" creationId="{B5718F97-A1BD-DA29-C995-18C850957CFB}"/>
          </ac:spMkLst>
        </pc:spChg>
        <pc:spChg chg="add del mod">
          <ac:chgData name="VENU" userId="a38bdbf9cded726b" providerId="LiveId" clId="{15A90F6C-0413-4601-A037-7357F4E87158}" dt="2023-05-07T16:23:49.024" v="278" actId="26606"/>
          <ac:spMkLst>
            <pc:docMk/>
            <pc:sldMk cId="1819359268" sldId="256"/>
            <ac:spMk id="8" creationId="{CA67CB12-7DF7-B06C-E26C-0051B0D4E217}"/>
          </ac:spMkLst>
        </pc:spChg>
        <pc:spChg chg="add del mod">
          <ac:chgData name="VENU" userId="a38bdbf9cded726b" providerId="LiveId" clId="{15A90F6C-0413-4601-A037-7357F4E87158}" dt="2023-05-07T16:23:49.898" v="280" actId="26606"/>
          <ac:spMkLst>
            <pc:docMk/>
            <pc:sldMk cId="1819359268" sldId="256"/>
            <ac:spMk id="10" creationId="{6A1764E4-6BCE-9F43-BD29-86D5198184ED}"/>
          </ac:spMkLst>
        </pc:spChg>
        <pc:spChg chg="add del">
          <ac:chgData name="VENU" userId="a38bdbf9cded726b" providerId="LiveId" clId="{15A90F6C-0413-4601-A037-7357F4E87158}" dt="2023-05-07T19:34:20.696" v="484" actId="26606"/>
          <ac:spMkLst>
            <pc:docMk/>
            <pc:sldMk cId="1819359268" sldId="256"/>
            <ac:spMk id="1039" creationId="{FDF8837B-BAE2-489A-8F93-69216307D5A5}"/>
          </ac:spMkLst>
        </pc:spChg>
        <pc:spChg chg="add del">
          <ac:chgData name="VENU" userId="a38bdbf9cded726b" providerId="LiveId" clId="{15A90F6C-0413-4601-A037-7357F4E87158}" dt="2023-05-07T19:35:34.445" v="490"/>
          <ac:spMkLst>
            <pc:docMk/>
            <pc:sldMk cId="1819359268" sldId="256"/>
            <ac:spMk id="1054" creationId="{C9D262D4-AE8B-4620-949A-609FC366FC05}"/>
          </ac:spMkLst>
        </pc:spChg>
        <pc:spChg chg="add del">
          <ac:chgData name="VENU" userId="a38bdbf9cded726b" providerId="LiveId" clId="{15A90F6C-0413-4601-A037-7357F4E87158}" dt="2023-05-07T19:35:34.445" v="490"/>
          <ac:spMkLst>
            <pc:docMk/>
            <pc:sldMk cId="1819359268" sldId="256"/>
            <ac:spMk id="1056" creationId="{3605853C-E63A-49E2-84A4-4B7DD77A562C}"/>
          </ac:spMkLst>
        </pc:spChg>
        <pc:grpChg chg="add">
          <ac:chgData name="VENU" userId="a38bdbf9cded726b" providerId="LiveId" clId="{15A90F6C-0413-4601-A037-7357F4E87158}" dt="2023-05-07T19:35:41.770" v="499" actId="26606"/>
          <ac:grpSpMkLst>
            <pc:docMk/>
            <pc:sldMk cId="1819359268" sldId="256"/>
            <ac:grpSpMk id="1029" creationId="{9795E515-5F57-431F-9A0D-3A0419DF7572}"/>
          </ac:grpSpMkLst>
        </pc:grpChg>
        <pc:grpChg chg="add del">
          <ac:chgData name="VENU" userId="a38bdbf9cded726b" providerId="LiveId" clId="{15A90F6C-0413-4601-A037-7357F4E87158}" dt="2023-05-07T19:34:20.696" v="484" actId="26606"/>
          <ac:grpSpMkLst>
            <pc:docMk/>
            <pc:sldMk cId="1819359268" sldId="256"/>
            <ac:grpSpMk id="1031" creationId="{03E8C8A2-D2DA-42F8-84AA-AC5AB4251D29}"/>
          </ac:grpSpMkLst>
        </pc:grpChg>
        <pc:grpChg chg="add del">
          <ac:chgData name="VENU" userId="a38bdbf9cded726b" providerId="LiveId" clId="{15A90F6C-0413-4601-A037-7357F4E87158}" dt="2023-05-07T19:35:34.445" v="490"/>
          <ac:grpSpMkLst>
            <pc:docMk/>
            <pc:sldMk cId="1819359268" sldId="256"/>
            <ac:grpSpMk id="1046" creationId="{03E8C8A2-D2DA-42F8-84AA-AC5AB4251D29}"/>
          </ac:grpSpMkLst>
        </pc:grpChg>
        <pc:grpChg chg="add del">
          <ac:chgData name="VENU" userId="a38bdbf9cded726b" providerId="LiveId" clId="{15A90F6C-0413-4601-A037-7357F4E87158}" dt="2023-05-07T19:35:34.445" v="490"/>
          <ac:grpSpMkLst>
            <pc:docMk/>
            <pc:sldMk cId="1819359268" sldId="256"/>
            <ac:grpSpMk id="1058" creationId="{9500549F-5B68-400C-A605-BDF102BDBB0A}"/>
          </ac:grpSpMkLst>
        </pc:grpChg>
        <pc:grpChg chg="add">
          <ac:chgData name="VENU" userId="a38bdbf9cded726b" providerId="LiveId" clId="{15A90F6C-0413-4601-A037-7357F4E87158}" dt="2023-05-07T19:35:41.770" v="499" actId="26606"/>
          <ac:grpSpMkLst>
            <pc:docMk/>
            <pc:sldMk cId="1819359268" sldId="256"/>
            <ac:grpSpMk id="1089" creationId="{316DCFC9-6877-407C-8170-608FCB8E35AE}"/>
          </ac:grpSpMkLst>
        </pc:grpChg>
        <pc:grpChg chg="add">
          <ac:chgData name="VENU" userId="a38bdbf9cded726b" providerId="LiveId" clId="{15A90F6C-0413-4601-A037-7357F4E87158}" dt="2023-05-07T19:35:41.770" v="499" actId="26606"/>
          <ac:grpSpMkLst>
            <pc:docMk/>
            <pc:sldMk cId="1819359268" sldId="256"/>
            <ac:grpSpMk id="1093" creationId="{89353FE7-0D03-4AD2-8B8A-60A06F6BDA4C}"/>
          </ac:grpSpMkLst>
        </pc:grpChg>
        <pc:picChg chg="add mod">
          <ac:chgData name="VENU" userId="a38bdbf9cded726b" providerId="LiveId" clId="{15A90F6C-0413-4601-A037-7357F4E87158}" dt="2023-05-07T19:35:57.979" v="501" actId="1076"/>
          <ac:picMkLst>
            <pc:docMk/>
            <pc:sldMk cId="1819359268" sldId="256"/>
            <ac:picMk id="1026" creationId="{ADB0D9E2-B39B-2FC4-A5AE-D1EF055A6F55}"/>
          </ac:picMkLst>
        </pc:picChg>
        <pc:picChg chg="add">
          <ac:chgData name="VENU" userId="a38bdbf9cded726b" providerId="LiveId" clId="{15A90F6C-0413-4601-A037-7357F4E87158}" dt="2023-05-07T19:35:41.770" v="499" actId="26606"/>
          <ac:picMkLst>
            <pc:docMk/>
            <pc:sldMk cId="1819359268" sldId="256"/>
            <ac:picMk id="1028" creationId="{50C065C3-0FE3-4452-B765-CB05BBB2A983}"/>
          </ac:picMkLst>
        </pc:picChg>
        <pc:cxnChg chg="add del">
          <ac:chgData name="VENU" userId="a38bdbf9cded726b" providerId="LiveId" clId="{15A90F6C-0413-4601-A037-7357F4E87158}" dt="2023-05-07T19:34:20.696" v="484" actId="26606"/>
          <ac:cxnSpMkLst>
            <pc:docMk/>
            <pc:sldMk cId="1819359268" sldId="256"/>
            <ac:cxnSpMk id="1037" creationId="{0DFD28A6-39F3-425F-8050-E5BF1B4523B2}"/>
          </ac:cxnSpMkLst>
        </pc:cxnChg>
        <pc:cxnChg chg="add del">
          <ac:chgData name="VENU" userId="a38bdbf9cded726b" providerId="LiveId" clId="{15A90F6C-0413-4601-A037-7357F4E87158}" dt="2023-05-07T19:34:20.696" v="484" actId="26606"/>
          <ac:cxnSpMkLst>
            <pc:docMk/>
            <pc:sldMk cId="1819359268" sldId="256"/>
            <ac:cxnSpMk id="1041" creationId="{B48BEE9B-A2F4-4BF3-9EAD-16E1A7FC2DC6}"/>
          </ac:cxnSpMkLst>
        </pc:cxnChg>
        <pc:cxnChg chg="add del">
          <ac:chgData name="VENU" userId="a38bdbf9cded726b" providerId="LiveId" clId="{15A90F6C-0413-4601-A037-7357F4E87158}" dt="2023-05-07T19:35:34.445" v="490"/>
          <ac:cxnSpMkLst>
            <pc:docMk/>
            <pc:sldMk cId="1819359268" sldId="256"/>
            <ac:cxnSpMk id="1052" creationId="{0DFD28A6-39F3-425F-8050-E5BF1B4523B2}"/>
          </ac:cxnSpMkLst>
        </pc:cxnChg>
        <pc:cxnChg chg="add del">
          <ac:chgData name="VENU" userId="a38bdbf9cded726b" providerId="LiveId" clId="{15A90F6C-0413-4601-A037-7357F4E87158}" dt="2023-05-07T19:35:34.445" v="490"/>
          <ac:cxnSpMkLst>
            <pc:docMk/>
            <pc:sldMk cId="1819359268" sldId="256"/>
            <ac:cxnSpMk id="1064" creationId="{1E22DAF0-5C05-4D01-A6C7-28326657739A}"/>
          </ac:cxnSpMkLst>
        </pc:cxnChg>
      </pc:sldChg>
      <pc:sldChg chg="addSp delSp modSp mod setBg modClrScheme setClrOvrMap delDesignElem chgLayout">
        <pc:chgData name="VENU" userId="a38bdbf9cded726b" providerId="LiveId" clId="{15A90F6C-0413-4601-A037-7357F4E87158}" dt="2023-05-07T20:56:16.961" v="776" actId="207"/>
        <pc:sldMkLst>
          <pc:docMk/>
          <pc:sldMk cId="3021780895" sldId="257"/>
        </pc:sldMkLst>
        <pc:spChg chg="mod">
          <ac:chgData name="VENU" userId="a38bdbf9cded726b" providerId="LiveId" clId="{15A90F6C-0413-4601-A037-7357F4E87158}" dt="2023-05-07T20:56:16.961" v="776" actId="207"/>
          <ac:spMkLst>
            <pc:docMk/>
            <pc:sldMk cId="3021780895" sldId="257"/>
            <ac:spMk id="2" creationId="{D76C7CB4-980B-4478-4D2A-CDDA6A791619}"/>
          </ac:spMkLst>
        </pc:spChg>
        <pc:spChg chg="del mod ord">
          <ac:chgData name="VENU" userId="a38bdbf9cded726b" providerId="LiveId" clId="{15A90F6C-0413-4601-A037-7357F4E87158}" dt="2023-05-07T20:27:13.314" v="576" actId="26606"/>
          <ac:spMkLst>
            <pc:docMk/>
            <pc:sldMk cId="3021780895" sldId="257"/>
            <ac:spMk id="3" creationId="{2F5DB7A3-80CF-7080-E70C-945D35647220}"/>
          </ac:spMkLst>
        </pc:spChg>
        <pc:spChg chg="add del mod">
          <ac:chgData name="VENU" userId="a38bdbf9cded726b" providerId="LiveId" clId="{15A90F6C-0413-4601-A037-7357F4E87158}" dt="2023-05-07T16:33:15.380" v="364" actId="478"/>
          <ac:spMkLst>
            <pc:docMk/>
            <pc:sldMk cId="3021780895" sldId="257"/>
            <ac:spMk id="4" creationId="{9F61BFCF-0C74-F563-A0C1-937DCF5249BC}"/>
          </ac:spMkLst>
        </pc:spChg>
        <pc:spChg chg="add del mod">
          <ac:chgData name="VENU" userId="a38bdbf9cded726b" providerId="LiveId" clId="{15A90F6C-0413-4601-A037-7357F4E87158}" dt="2023-05-07T16:26:36.240" v="295" actId="26606"/>
          <ac:spMkLst>
            <pc:docMk/>
            <pc:sldMk cId="3021780895" sldId="257"/>
            <ac:spMk id="8" creationId="{BAA81E83-2806-DB4A-9147-74BDCD8CA050}"/>
          </ac:spMkLst>
        </pc:spChg>
        <pc:spChg chg="add del">
          <ac:chgData name="VENU" userId="a38bdbf9cded726b" providerId="LiveId" clId="{15A90F6C-0413-4601-A037-7357F4E87158}" dt="2023-05-07T19:35:09.604" v="487" actId="26606"/>
          <ac:spMkLst>
            <pc:docMk/>
            <pc:sldMk cId="3021780895" sldId="257"/>
            <ac:spMk id="9" creationId="{5EB8E3BF-F464-4900-8994-851061A9AD60}"/>
          </ac:spMkLst>
        </pc:spChg>
        <pc:spChg chg="add del mod">
          <ac:chgData name="VENU" userId="a38bdbf9cded726b" providerId="LiveId" clId="{15A90F6C-0413-4601-A037-7357F4E87158}" dt="2023-05-07T16:26:38.097" v="297" actId="26606"/>
          <ac:spMkLst>
            <pc:docMk/>
            <pc:sldMk cId="3021780895" sldId="257"/>
            <ac:spMk id="10" creationId="{7773FC81-41B4-6872-3C0B-557C08FB958B}"/>
          </ac:spMkLst>
        </pc:spChg>
        <pc:spChg chg="add del mod">
          <ac:chgData name="VENU" userId="a38bdbf9cded726b" providerId="LiveId" clId="{15A90F6C-0413-4601-A037-7357F4E87158}" dt="2023-05-07T16:27:54.906" v="299" actId="26606"/>
          <ac:spMkLst>
            <pc:docMk/>
            <pc:sldMk cId="3021780895" sldId="257"/>
            <ac:spMk id="12" creationId="{1277A5FF-9BE3-F184-8204-EEF9579768DC}"/>
          </ac:spMkLst>
        </pc:spChg>
        <pc:spChg chg="add del">
          <ac:chgData name="VENU" userId="a38bdbf9cded726b" providerId="LiveId" clId="{15A90F6C-0413-4601-A037-7357F4E87158}" dt="2023-05-07T19:35:34.445" v="490"/>
          <ac:spMkLst>
            <pc:docMk/>
            <pc:sldMk cId="3021780895" sldId="257"/>
            <ac:spMk id="13" creationId="{0B78BE18-6882-4FAA-BC8C-CA216E963816}"/>
          </ac:spMkLst>
        </pc:spChg>
        <pc:spChg chg="add del mod">
          <ac:chgData name="VENU" userId="a38bdbf9cded726b" providerId="LiveId" clId="{15A90F6C-0413-4601-A037-7357F4E87158}" dt="2023-05-07T16:27:57.046" v="301" actId="26606"/>
          <ac:spMkLst>
            <pc:docMk/>
            <pc:sldMk cId="3021780895" sldId="257"/>
            <ac:spMk id="14" creationId="{7773FC81-41B4-6872-3C0B-557C08FB958B}"/>
          </ac:spMkLst>
        </pc:spChg>
        <pc:spChg chg="add del">
          <ac:chgData name="VENU" userId="a38bdbf9cded726b" providerId="LiveId" clId="{15A90F6C-0413-4601-A037-7357F4E87158}" dt="2023-05-07T20:27:28.605" v="579" actId="26606"/>
          <ac:spMkLst>
            <pc:docMk/>
            <pc:sldMk cId="3021780895" sldId="257"/>
            <ac:spMk id="15" creationId="{C6270675-9512-4978-8583-36659256EE23}"/>
          </ac:spMkLst>
        </pc:spChg>
        <pc:spChg chg="add del mod">
          <ac:chgData name="VENU" userId="a38bdbf9cded726b" providerId="LiveId" clId="{15A90F6C-0413-4601-A037-7357F4E87158}" dt="2023-05-07T16:29:00.913" v="305"/>
          <ac:spMkLst>
            <pc:docMk/>
            <pc:sldMk cId="3021780895" sldId="257"/>
            <ac:spMk id="16" creationId="{1277A5FF-9BE3-F184-8204-EEF9579768DC}"/>
          </ac:spMkLst>
        </pc:spChg>
        <pc:spChg chg="add del">
          <ac:chgData name="VENU" userId="a38bdbf9cded726b" providerId="LiveId" clId="{15A90F6C-0413-4601-A037-7357F4E87158}" dt="2023-05-07T19:35:34.445" v="490"/>
          <ac:spMkLst>
            <pc:docMk/>
            <pc:sldMk cId="3021780895" sldId="257"/>
            <ac:spMk id="18" creationId="{1A34F12D-8C0F-46CA-9F4A-D56193C37E3A}"/>
          </ac:spMkLst>
        </pc:spChg>
        <pc:spChg chg="add del">
          <ac:chgData name="VENU" userId="a38bdbf9cded726b" providerId="LiveId" clId="{15A90F6C-0413-4601-A037-7357F4E87158}" dt="2023-05-07T19:35:34.445" v="490"/>
          <ac:spMkLst>
            <pc:docMk/>
            <pc:sldMk cId="3021780895" sldId="257"/>
            <ac:spMk id="20" creationId="{F3838012-22B6-4303-8F29-04E1419B3A57}"/>
          </ac:spMkLst>
        </pc:spChg>
        <pc:spChg chg="add del">
          <ac:chgData name="VENU" userId="a38bdbf9cded726b" providerId="LiveId" clId="{15A90F6C-0413-4601-A037-7357F4E87158}" dt="2023-05-07T20:28:22.306" v="587" actId="26606"/>
          <ac:spMkLst>
            <pc:docMk/>
            <pc:sldMk cId="3021780895" sldId="257"/>
            <ac:spMk id="57" creationId="{F2B1468C-8227-4785-8776-7BDBDDF08F85}"/>
          </ac:spMkLst>
        </pc:spChg>
        <pc:spChg chg="add del">
          <ac:chgData name="VENU" userId="a38bdbf9cded726b" providerId="LiveId" clId="{15A90F6C-0413-4601-A037-7357F4E87158}" dt="2023-05-07T20:28:22.306" v="587" actId="26606"/>
          <ac:spMkLst>
            <pc:docMk/>
            <pc:sldMk cId="3021780895" sldId="257"/>
            <ac:spMk id="70" creationId="{046B922C-5BA7-4973-B12F-71A509E4BF13}"/>
          </ac:spMkLst>
        </pc:spChg>
        <pc:spChg chg="add del">
          <ac:chgData name="VENU" userId="a38bdbf9cded726b" providerId="LiveId" clId="{15A90F6C-0413-4601-A037-7357F4E87158}" dt="2023-05-07T20:31:03.823" v="606" actId="26606"/>
          <ac:spMkLst>
            <pc:docMk/>
            <pc:sldMk cId="3021780895" sldId="257"/>
            <ac:spMk id="92" creationId="{C6270675-9512-4978-8583-36659256EE23}"/>
          </ac:spMkLst>
        </pc:spChg>
        <pc:spChg chg="add del">
          <ac:chgData name="VENU" userId="a38bdbf9cded726b" providerId="LiveId" clId="{15A90F6C-0413-4601-A037-7357F4E87158}" dt="2023-05-07T20:32:28.143" v="619" actId="26606"/>
          <ac:spMkLst>
            <pc:docMk/>
            <pc:sldMk cId="3021780895" sldId="257"/>
            <ac:spMk id="93" creationId="{C6270675-9512-4978-8583-36659256EE23}"/>
          </ac:spMkLst>
        </pc:spChg>
        <pc:spChg chg="add del">
          <ac:chgData name="VENU" userId="a38bdbf9cded726b" providerId="LiveId" clId="{15A90F6C-0413-4601-A037-7357F4E87158}" dt="2023-05-07T20:30:02.288" v="598" actId="26606"/>
          <ac:spMkLst>
            <pc:docMk/>
            <pc:sldMk cId="3021780895" sldId="257"/>
            <ac:spMk id="95" creationId="{C6270675-9512-4978-8583-36659256EE23}"/>
          </ac:spMkLst>
        </pc:spChg>
        <pc:spChg chg="add del mod">
          <ac:chgData name="VENU" userId="a38bdbf9cded726b" providerId="LiveId" clId="{15A90F6C-0413-4601-A037-7357F4E87158}" dt="2023-05-07T16:29:44.656" v="312" actId="26606"/>
          <ac:spMkLst>
            <pc:docMk/>
            <pc:sldMk cId="3021780895" sldId="257"/>
            <ac:spMk id="2055" creationId="{B8071081-949D-76F5-0E56-51778FB4BF08}"/>
          </ac:spMkLst>
        </pc:spChg>
        <pc:spChg chg="add del mod">
          <ac:chgData name="VENU" userId="a38bdbf9cded726b" providerId="LiveId" clId="{15A90F6C-0413-4601-A037-7357F4E87158}" dt="2023-05-07T16:29:44.656" v="312" actId="26606"/>
          <ac:spMkLst>
            <pc:docMk/>
            <pc:sldMk cId="3021780895" sldId="257"/>
            <ac:spMk id="2057" creationId="{AF62F671-F5A9-271F-2E47-4811A7410EFB}"/>
          </ac:spMkLst>
        </pc:spChg>
        <pc:spChg chg="add del mod">
          <ac:chgData name="VENU" userId="a38bdbf9cded726b" providerId="LiveId" clId="{15A90F6C-0413-4601-A037-7357F4E87158}" dt="2023-05-07T16:29:45.790" v="314" actId="26606"/>
          <ac:spMkLst>
            <pc:docMk/>
            <pc:sldMk cId="3021780895" sldId="257"/>
            <ac:spMk id="2059" creationId="{25A45E36-63A5-E5B8-08FD-D49ACC6644F4}"/>
          </ac:spMkLst>
        </pc:spChg>
        <pc:spChg chg="add del mod">
          <ac:chgData name="VENU" userId="a38bdbf9cded726b" providerId="LiveId" clId="{15A90F6C-0413-4601-A037-7357F4E87158}" dt="2023-05-07T16:29:45.790" v="314" actId="26606"/>
          <ac:spMkLst>
            <pc:docMk/>
            <pc:sldMk cId="3021780895" sldId="257"/>
            <ac:spMk id="2060" creationId="{59CB47DB-3B68-1CF5-EF5E-88CC84519C12}"/>
          </ac:spMkLst>
        </pc:spChg>
        <pc:grpChg chg="mod replId">
          <ac:chgData name="VENU" userId="a38bdbf9cded726b" providerId="LiveId" clId="{15A90F6C-0413-4601-A037-7357F4E87158}" dt="2023-05-07T20:30:11.699" v="601" actId="26606"/>
          <ac:grpSpMkLst>
            <pc:docMk/>
            <pc:sldMk cId="3021780895" sldId="257"/>
            <ac:grpSpMk id="19" creationId="{BA03D0AA-6A09-4988-865E-1B81E12A7985}"/>
          </ac:grpSpMkLst>
        </pc:grpChg>
        <pc:grpChg chg="mod replId">
          <ac:chgData name="VENU" userId="a38bdbf9cded726b" providerId="LiveId" clId="{15A90F6C-0413-4601-A037-7357F4E87158}" dt="2023-05-07T20:30:11.699" v="601" actId="26606"/>
          <ac:grpSpMkLst>
            <pc:docMk/>
            <pc:sldMk cId="3021780895" sldId="257"/>
            <ac:grpSpMk id="21" creationId="{7EE8DAA8-BB59-46F4-BAE5-2DC25776F732}"/>
          </ac:grpSpMkLst>
        </pc:grpChg>
        <pc:grpChg chg="add del">
          <ac:chgData name="VENU" userId="a38bdbf9cded726b" providerId="LiveId" clId="{15A90F6C-0413-4601-A037-7357F4E87158}" dt="2023-05-07T19:35:34.445" v="490"/>
          <ac:grpSpMkLst>
            <pc:docMk/>
            <pc:sldMk cId="3021780895" sldId="257"/>
            <ac:grpSpMk id="24" creationId="{F03F5A17-2CE9-4ADD-9FAF-C1A0BB39CD0A}"/>
          </ac:grpSpMkLst>
        </pc:grpChg>
        <pc:grpChg chg="add del">
          <ac:chgData name="VENU" userId="a38bdbf9cded726b" providerId="LiveId" clId="{15A90F6C-0413-4601-A037-7357F4E87158}" dt="2023-05-07T20:27:50.590" v="581" actId="26606"/>
          <ac:grpSpMkLst>
            <pc:docMk/>
            <pc:sldMk cId="3021780895" sldId="257"/>
            <ac:grpSpMk id="42" creationId="{A0B38558-5389-4817-936F-FD62560CAC11}"/>
          </ac:grpSpMkLst>
        </pc:grpChg>
        <pc:grpChg chg="add del">
          <ac:chgData name="VENU" userId="a38bdbf9cded726b" providerId="LiveId" clId="{15A90F6C-0413-4601-A037-7357F4E87158}" dt="2023-05-07T20:27:50.590" v="581" actId="26606"/>
          <ac:grpSpMkLst>
            <pc:docMk/>
            <pc:sldMk cId="3021780895" sldId="257"/>
            <ac:grpSpMk id="45" creationId="{15502586-682B-4EDF-9515-674BB4E1CD13}"/>
          </ac:grpSpMkLst>
        </pc:grpChg>
        <pc:grpChg chg="add del">
          <ac:chgData name="VENU" userId="a38bdbf9cded726b" providerId="LiveId" clId="{15A90F6C-0413-4601-A037-7357F4E87158}" dt="2023-05-07T20:27:53.821" v="583" actId="26606"/>
          <ac:grpSpMkLst>
            <pc:docMk/>
            <pc:sldMk cId="3021780895" sldId="257"/>
            <ac:grpSpMk id="51" creationId="{70A29ECD-D68F-4AC9-9FA0-BEF7663BC1F5}"/>
          </ac:grpSpMkLst>
        </pc:grpChg>
        <pc:grpChg chg="add del">
          <ac:chgData name="VENU" userId="a38bdbf9cded726b" providerId="LiveId" clId="{15A90F6C-0413-4601-A037-7357F4E87158}" dt="2023-05-07T20:27:53.821" v="583" actId="26606"/>
          <ac:grpSpMkLst>
            <pc:docMk/>
            <pc:sldMk cId="3021780895" sldId="257"/>
            <ac:grpSpMk id="54" creationId="{9B1032AD-1AE2-4F16-A732-9C0A6A744C85}"/>
          </ac:grpSpMkLst>
        </pc:grpChg>
        <pc:grpChg chg="add del">
          <ac:chgData name="VENU" userId="a38bdbf9cded726b" providerId="LiveId" clId="{15A90F6C-0413-4601-A037-7357F4E87158}" dt="2023-05-07T20:27:58.504" v="585" actId="26606"/>
          <ac:grpSpMkLst>
            <pc:docMk/>
            <pc:sldMk cId="3021780895" sldId="257"/>
            <ac:grpSpMk id="61" creationId="{A0B38558-5389-4817-936F-FD62560CAC11}"/>
          </ac:grpSpMkLst>
        </pc:grpChg>
        <pc:grpChg chg="add del">
          <ac:chgData name="VENU" userId="a38bdbf9cded726b" providerId="LiveId" clId="{15A90F6C-0413-4601-A037-7357F4E87158}" dt="2023-05-07T20:27:58.504" v="585" actId="26606"/>
          <ac:grpSpMkLst>
            <pc:docMk/>
            <pc:sldMk cId="3021780895" sldId="257"/>
            <ac:grpSpMk id="64" creationId="{15502586-682B-4EDF-9515-674BB4E1CD13}"/>
          </ac:grpSpMkLst>
        </pc:grpChg>
        <pc:grpChg chg="add del">
          <ac:chgData name="VENU" userId="a38bdbf9cded726b" providerId="LiveId" clId="{15A90F6C-0413-4601-A037-7357F4E87158}" dt="2023-05-07T20:28:22.306" v="587" actId="26606"/>
          <ac:grpSpMkLst>
            <pc:docMk/>
            <pc:sldMk cId="3021780895" sldId="257"/>
            <ac:grpSpMk id="71" creationId="{96D34D8D-9EE9-4659-8C22-7551A95F96FA}"/>
          </ac:grpSpMkLst>
        </pc:grpChg>
        <pc:grpChg chg="add del">
          <ac:chgData name="VENU" userId="a38bdbf9cded726b" providerId="LiveId" clId="{15A90F6C-0413-4601-A037-7357F4E87158}" dt="2023-05-07T20:32:38.319" v="621" actId="26606"/>
          <ac:grpSpMkLst>
            <pc:docMk/>
            <pc:sldMk cId="3021780895" sldId="257"/>
            <ac:grpSpMk id="83" creationId="{2AA951EB-D92C-4664-B069-0950B110D744}"/>
          </ac:grpSpMkLst>
        </pc:grpChg>
        <pc:grpChg chg="add del">
          <ac:chgData name="VENU" userId="a38bdbf9cded726b" providerId="LiveId" clId="{15A90F6C-0413-4601-A037-7357F4E87158}" dt="2023-05-07T20:32:38.319" v="621" actId="26606"/>
          <ac:grpSpMkLst>
            <pc:docMk/>
            <pc:sldMk cId="3021780895" sldId="257"/>
            <ac:grpSpMk id="86" creationId="{50A7EA83-60DF-47D8-8538-E7F234A4CAFA}"/>
          </ac:grpSpMkLst>
        </pc:grpChg>
        <pc:grpChg chg="mod replId">
          <ac:chgData name="VENU" userId="a38bdbf9cded726b" providerId="LiveId" clId="{15A90F6C-0413-4601-A037-7357F4E87158}" dt="2023-05-07T20:30:11.699" v="601" actId="26606"/>
          <ac:grpSpMkLst>
            <pc:docMk/>
            <pc:sldMk cId="3021780895" sldId="257"/>
            <ac:grpSpMk id="87" creationId="{9C6FF904-2A08-4D6F-8769-74E758813480}"/>
          </ac:grpSpMkLst>
        </pc:grpChg>
        <pc:grpChg chg="mod replId">
          <ac:chgData name="VENU" userId="a38bdbf9cded726b" providerId="LiveId" clId="{15A90F6C-0413-4601-A037-7357F4E87158}" dt="2023-05-07T20:30:11.699" v="601" actId="26606"/>
          <ac:grpSpMkLst>
            <pc:docMk/>
            <pc:sldMk cId="3021780895" sldId="257"/>
            <ac:grpSpMk id="88" creationId="{4E1A157C-0B8F-4815-A4A3-CEB9BBE1549F}"/>
          </ac:grpSpMkLst>
        </pc:grpChg>
        <pc:grpChg chg="add del">
          <ac:chgData name="VENU" userId="a38bdbf9cded726b" providerId="LiveId" clId="{15A90F6C-0413-4601-A037-7357F4E87158}" dt="2023-05-07T20:30:11.699" v="601" actId="26606"/>
          <ac:grpSpMkLst>
            <pc:docMk/>
            <pc:sldMk cId="3021780895" sldId="257"/>
            <ac:grpSpMk id="97" creationId="{2AA951EB-D92C-4664-B069-0950B110D744}"/>
          </ac:grpSpMkLst>
        </pc:grpChg>
        <pc:grpChg chg="add del">
          <ac:chgData name="VENU" userId="a38bdbf9cded726b" providerId="LiveId" clId="{15A90F6C-0413-4601-A037-7357F4E87158}" dt="2023-05-07T20:30:11.699" v="601" actId="26606"/>
          <ac:grpSpMkLst>
            <pc:docMk/>
            <pc:sldMk cId="3021780895" sldId="257"/>
            <ac:grpSpMk id="99" creationId="{50A7EA83-60DF-47D8-8538-E7F234A4CAFA}"/>
          </ac:grpSpMkLst>
        </pc:grpChg>
        <pc:graphicFrameChg chg="add del mod modGraphic">
          <ac:chgData name="VENU" userId="a38bdbf9cded726b" providerId="LiveId" clId="{15A90F6C-0413-4601-A037-7357F4E87158}" dt="2023-05-07T16:59:27.592" v="465" actId="1032"/>
          <ac:graphicFrameMkLst>
            <pc:docMk/>
            <pc:sldMk cId="3021780895" sldId="257"/>
            <ac:graphicFrameMk id="4" creationId="{52AF4F54-97EB-D418-1B5C-C4F855CBBCBD}"/>
          </ac:graphicFrameMkLst>
        </pc:graphicFrameChg>
        <pc:graphicFrameChg chg="add mod modGraphic">
          <ac:chgData name="VENU" userId="a38bdbf9cded726b" providerId="LiveId" clId="{15A90F6C-0413-4601-A037-7357F4E87158}" dt="2023-05-07T20:55:04.223" v="769" actId="20577"/>
          <ac:graphicFrameMkLst>
            <pc:docMk/>
            <pc:sldMk cId="3021780895" sldId="257"/>
            <ac:graphicFrameMk id="7" creationId="{34BD608F-53BF-2AB5-4D28-DAE67D2E3063}"/>
          </ac:graphicFrameMkLst>
        </pc:graphicFrameChg>
        <pc:picChg chg="add del mod ord">
          <ac:chgData name="VENU" userId="a38bdbf9cded726b" providerId="LiveId" clId="{15A90F6C-0413-4601-A037-7357F4E87158}" dt="2023-05-07T20:27:15.752" v="577" actId="478"/>
          <ac:picMkLst>
            <pc:docMk/>
            <pc:sldMk cId="3021780895" sldId="257"/>
            <ac:picMk id="5" creationId="{37501041-E9B1-B80E-D871-B731479F6039}"/>
          </ac:picMkLst>
        </pc:picChg>
        <pc:picChg chg="add del">
          <ac:chgData name="VENU" userId="a38bdbf9cded726b" providerId="LiveId" clId="{15A90F6C-0413-4601-A037-7357F4E87158}" dt="2023-05-07T20:28:22.306" v="587" actId="26606"/>
          <ac:picMkLst>
            <pc:docMk/>
            <pc:sldMk cId="3021780895" sldId="257"/>
            <ac:picMk id="55" creationId="{2FB01CCF-839B-4126-9BF9-132C64D8A1AA}"/>
          </ac:picMkLst>
        </pc:picChg>
        <pc:picChg chg="mod replId">
          <ac:chgData name="VENU" userId="a38bdbf9cded726b" providerId="LiveId" clId="{15A90F6C-0413-4601-A037-7357F4E87158}" dt="2023-05-07T20:30:11.699" v="601" actId="26606"/>
          <ac:picMkLst>
            <pc:docMk/>
            <pc:sldMk cId="3021780895" sldId="257"/>
            <ac:picMk id="85" creationId="{B8F446A7-2D9D-4B2C-B5AA-76C5130599ED}"/>
          </ac:picMkLst>
        </pc:picChg>
        <pc:picChg chg="add del mod ord">
          <ac:chgData name="VENU" userId="a38bdbf9cded726b" providerId="LiveId" clId="{15A90F6C-0413-4601-A037-7357F4E87158}" dt="2023-05-07T16:33:07.706" v="363" actId="478"/>
          <ac:picMkLst>
            <pc:docMk/>
            <pc:sldMk cId="3021780895" sldId="257"/>
            <ac:picMk id="2050" creationId="{9A6964B5-58D6-2429-EAF7-A9D0BED6E0DB}"/>
          </ac:picMkLst>
        </pc:picChg>
        <pc:cxnChg chg="add del">
          <ac:chgData name="VENU" userId="a38bdbf9cded726b" providerId="LiveId" clId="{15A90F6C-0413-4601-A037-7357F4E87158}" dt="2023-05-07T19:35:09.604" v="487" actId="26606"/>
          <ac:cxnSpMkLst>
            <pc:docMk/>
            <pc:sldMk cId="3021780895" sldId="257"/>
            <ac:cxnSpMk id="11" creationId="{8E0602D6-3A81-42F8-AE67-1BAAFC967CB0}"/>
          </ac:cxnSpMkLst>
        </pc:cxnChg>
        <pc:cxnChg chg="add del">
          <ac:chgData name="VENU" userId="a38bdbf9cded726b" providerId="LiveId" clId="{15A90F6C-0413-4601-A037-7357F4E87158}" dt="2023-05-07T19:35:34.445" v="490"/>
          <ac:cxnSpMkLst>
            <pc:docMk/>
            <pc:sldMk cId="3021780895" sldId="257"/>
            <ac:cxnSpMk id="22" creationId="{AB061FF5-9F81-427C-8DA5-3989395517FB}"/>
          </ac:cxnSpMkLst>
        </pc:cxnChg>
      </pc:sldChg>
      <pc:sldChg chg="addSp delSp modSp mod setBg modClrScheme chgLayout">
        <pc:chgData name="VENU" userId="a38bdbf9cded726b" providerId="LiveId" clId="{15A90F6C-0413-4601-A037-7357F4E87158}" dt="2023-05-07T20:56:53.353" v="781" actId="1076"/>
        <pc:sldMkLst>
          <pc:docMk/>
          <pc:sldMk cId="3706187679" sldId="258"/>
        </pc:sldMkLst>
        <pc:spChg chg="mod">
          <ac:chgData name="VENU" userId="a38bdbf9cded726b" providerId="LiveId" clId="{15A90F6C-0413-4601-A037-7357F4E87158}" dt="2023-05-07T20:56:22.253" v="777" actId="207"/>
          <ac:spMkLst>
            <pc:docMk/>
            <pc:sldMk cId="3706187679" sldId="258"/>
            <ac:spMk id="2" creationId="{3D1C3639-C515-93B2-AE21-190767ED3C69}"/>
          </ac:spMkLst>
        </pc:spChg>
        <pc:spChg chg="mod ord">
          <ac:chgData name="VENU" userId="a38bdbf9cded726b" providerId="LiveId" clId="{15A90F6C-0413-4601-A037-7357F4E87158}" dt="2023-05-07T20:56:53.353" v="781" actId="1076"/>
          <ac:spMkLst>
            <pc:docMk/>
            <pc:sldMk cId="3706187679" sldId="258"/>
            <ac:spMk id="3" creationId="{01E7CBE7-EA9D-13E2-8148-109DE878E4AA}"/>
          </ac:spMkLst>
        </pc:spChg>
        <pc:spChg chg="add del mod">
          <ac:chgData name="VENU" userId="a38bdbf9cded726b" providerId="LiveId" clId="{15A90F6C-0413-4601-A037-7357F4E87158}" dt="2023-05-07T16:33:03.085" v="362" actId="26606"/>
          <ac:spMkLst>
            <pc:docMk/>
            <pc:sldMk cId="3706187679" sldId="258"/>
            <ac:spMk id="8" creationId="{DA6E0DC5-B8CF-3CF2-A542-23EF293CEABC}"/>
          </ac:spMkLst>
        </pc:spChg>
        <pc:grpChg chg="add del">
          <ac:chgData name="VENU" userId="a38bdbf9cded726b" providerId="LiveId" clId="{15A90F6C-0413-4601-A037-7357F4E87158}" dt="2023-05-07T20:31:33.776" v="615" actId="26606"/>
          <ac:grpSpMkLst>
            <pc:docMk/>
            <pc:sldMk cId="3706187679" sldId="258"/>
            <ac:grpSpMk id="9" creationId="{9AE4726C-1831-4FE3-9A11-227F0DC2F0BC}"/>
          </ac:grpSpMkLst>
        </pc:grpChg>
        <pc:grpChg chg="add del">
          <ac:chgData name="VENU" userId="a38bdbf9cded726b" providerId="LiveId" clId="{15A90F6C-0413-4601-A037-7357F4E87158}" dt="2023-05-07T20:31:33.776" v="615" actId="26606"/>
          <ac:grpSpMkLst>
            <pc:docMk/>
            <pc:sldMk cId="3706187679" sldId="258"/>
            <ac:grpSpMk id="13" creationId="{E916825F-759B-4F1A-BA80-AF7137691EC5}"/>
          </ac:grpSpMkLst>
        </pc:grpChg>
        <pc:grpChg chg="add del">
          <ac:chgData name="VENU" userId="a38bdbf9cded726b" providerId="LiveId" clId="{15A90F6C-0413-4601-A037-7357F4E87158}" dt="2023-05-07T20:31:21.687" v="608" actId="26606"/>
          <ac:grpSpMkLst>
            <pc:docMk/>
            <pc:sldMk cId="3706187679" sldId="258"/>
            <ac:grpSpMk id="72" creationId="{74872A0B-8668-4500-9509-EAA581B26C24}"/>
          </ac:grpSpMkLst>
        </pc:grpChg>
        <pc:grpChg chg="add del">
          <ac:chgData name="VENU" userId="a38bdbf9cded726b" providerId="LiveId" clId="{15A90F6C-0413-4601-A037-7357F4E87158}" dt="2023-05-07T20:31:21.687" v="608" actId="26606"/>
          <ac:grpSpMkLst>
            <pc:docMk/>
            <pc:sldMk cId="3706187679" sldId="258"/>
            <ac:grpSpMk id="76" creationId="{240590EE-5428-41AA-95B2-96FCC1CE67A7}"/>
          </ac:grpSpMkLst>
        </pc:grpChg>
        <pc:grpChg chg="add del">
          <ac:chgData name="VENU" userId="a38bdbf9cded726b" providerId="LiveId" clId="{15A90F6C-0413-4601-A037-7357F4E87158}" dt="2023-05-07T20:31:23.611" v="610" actId="26606"/>
          <ac:grpSpMkLst>
            <pc:docMk/>
            <pc:sldMk cId="3706187679" sldId="258"/>
            <ac:grpSpMk id="132" creationId="{9AE4726C-1831-4FE3-9A11-227F0DC2F0BC}"/>
          </ac:grpSpMkLst>
        </pc:grpChg>
        <pc:grpChg chg="add del">
          <ac:chgData name="VENU" userId="a38bdbf9cded726b" providerId="LiveId" clId="{15A90F6C-0413-4601-A037-7357F4E87158}" dt="2023-05-07T20:31:23.611" v="610" actId="26606"/>
          <ac:grpSpMkLst>
            <pc:docMk/>
            <pc:sldMk cId="3706187679" sldId="258"/>
            <ac:grpSpMk id="134" creationId="{E916825F-759B-4F1A-BA80-AF7137691EC5}"/>
          </ac:grpSpMkLst>
        </pc:grpChg>
        <pc:grpChg chg="add del">
          <ac:chgData name="VENU" userId="a38bdbf9cded726b" providerId="LiveId" clId="{15A90F6C-0413-4601-A037-7357F4E87158}" dt="2023-05-07T20:31:28.904" v="612" actId="26606"/>
          <ac:grpSpMkLst>
            <pc:docMk/>
            <pc:sldMk cId="3706187679" sldId="258"/>
            <ac:grpSpMk id="136" creationId="{74872A0B-8668-4500-9509-EAA581B26C24}"/>
          </ac:grpSpMkLst>
        </pc:grpChg>
        <pc:grpChg chg="add del">
          <ac:chgData name="VENU" userId="a38bdbf9cded726b" providerId="LiveId" clId="{15A90F6C-0413-4601-A037-7357F4E87158}" dt="2023-05-07T20:31:28.904" v="612" actId="26606"/>
          <ac:grpSpMkLst>
            <pc:docMk/>
            <pc:sldMk cId="3706187679" sldId="258"/>
            <ac:grpSpMk id="137" creationId="{240590EE-5428-41AA-95B2-96FCC1CE67A7}"/>
          </ac:grpSpMkLst>
        </pc:grpChg>
        <pc:grpChg chg="add del">
          <ac:chgData name="VENU" userId="a38bdbf9cded726b" providerId="LiveId" clId="{15A90F6C-0413-4601-A037-7357F4E87158}" dt="2023-05-07T20:31:33.757" v="614" actId="26606"/>
          <ac:grpSpMkLst>
            <pc:docMk/>
            <pc:sldMk cId="3706187679" sldId="258"/>
            <ac:grpSpMk id="139" creationId="{9AE4726C-1831-4FE3-9A11-227F0DC2F0BC}"/>
          </ac:grpSpMkLst>
        </pc:grpChg>
        <pc:grpChg chg="add del">
          <ac:chgData name="VENU" userId="a38bdbf9cded726b" providerId="LiveId" clId="{15A90F6C-0413-4601-A037-7357F4E87158}" dt="2023-05-07T20:31:33.757" v="614" actId="26606"/>
          <ac:grpSpMkLst>
            <pc:docMk/>
            <pc:sldMk cId="3706187679" sldId="258"/>
            <ac:grpSpMk id="141" creationId="{E916825F-759B-4F1A-BA80-AF7137691EC5}"/>
          </ac:grpSpMkLst>
        </pc:grpChg>
        <pc:grpChg chg="add">
          <ac:chgData name="VENU" userId="a38bdbf9cded726b" providerId="LiveId" clId="{15A90F6C-0413-4601-A037-7357F4E87158}" dt="2023-05-07T20:31:33.776" v="615" actId="26606"/>
          <ac:grpSpMkLst>
            <pc:docMk/>
            <pc:sldMk cId="3706187679" sldId="258"/>
            <ac:grpSpMk id="143" creationId="{74872A0B-8668-4500-9509-EAA581B26C24}"/>
          </ac:grpSpMkLst>
        </pc:grpChg>
        <pc:grpChg chg="add">
          <ac:chgData name="VENU" userId="a38bdbf9cded726b" providerId="LiveId" clId="{15A90F6C-0413-4601-A037-7357F4E87158}" dt="2023-05-07T20:31:33.776" v="615" actId="26606"/>
          <ac:grpSpMkLst>
            <pc:docMk/>
            <pc:sldMk cId="3706187679" sldId="258"/>
            <ac:grpSpMk id="144" creationId="{240590EE-5428-41AA-95B2-96FCC1CE67A7}"/>
          </ac:grpSpMkLst>
        </pc:grpChg>
        <pc:picChg chg="add mod">
          <ac:chgData name="VENU" userId="a38bdbf9cded726b" providerId="LiveId" clId="{15A90F6C-0413-4601-A037-7357F4E87158}" dt="2023-05-07T20:55:22.162" v="770" actId="14100"/>
          <ac:picMkLst>
            <pc:docMk/>
            <pc:sldMk cId="3706187679" sldId="258"/>
            <ac:picMk id="5" creationId="{3F0469B8-9AB2-DFCB-87BB-A05EF5A6A4ED}"/>
          </ac:picMkLst>
        </pc:picChg>
        <pc:picChg chg="add del mod">
          <ac:chgData name="VENU" userId="a38bdbf9cded726b" providerId="LiveId" clId="{15A90F6C-0413-4601-A037-7357F4E87158}" dt="2023-05-07T16:33:02.719" v="361"/>
          <ac:picMkLst>
            <pc:docMk/>
            <pc:sldMk cId="3706187679" sldId="258"/>
            <ac:picMk id="3074" creationId="{B8082B57-1470-7CC0-A5AD-F9887EA973FA}"/>
          </ac:picMkLst>
        </pc:picChg>
      </pc:sldChg>
      <pc:sldChg chg="addSp delSp modSp mod setBg modClrScheme chgLayout">
        <pc:chgData name="VENU" userId="a38bdbf9cded726b" providerId="LiveId" clId="{15A90F6C-0413-4601-A037-7357F4E87158}" dt="2023-05-07T20:57:49.682" v="792" actId="1076"/>
        <pc:sldMkLst>
          <pc:docMk/>
          <pc:sldMk cId="4083661474" sldId="259"/>
        </pc:sldMkLst>
        <pc:spChg chg="mod">
          <ac:chgData name="VENU" userId="a38bdbf9cded726b" providerId="LiveId" clId="{15A90F6C-0413-4601-A037-7357F4E87158}" dt="2023-05-07T20:57:49.682" v="792" actId="1076"/>
          <ac:spMkLst>
            <pc:docMk/>
            <pc:sldMk cId="4083661474" sldId="259"/>
            <ac:spMk id="2" creationId="{F092C407-6BAC-CBA8-7023-38349DBBF45A}"/>
          </ac:spMkLst>
        </pc:spChg>
        <pc:spChg chg="mod">
          <ac:chgData name="VENU" userId="a38bdbf9cded726b" providerId="LiveId" clId="{15A90F6C-0413-4601-A037-7357F4E87158}" dt="2023-05-07T20:57:40.719" v="790" actId="1076"/>
          <ac:spMkLst>
            <pc:docMk/>
            <pc:sldMk cId="4083661474" sldId="259"/>
            <ac:spMk id="3" creationId="{1CF9C821-0D73-2F94-E9DC-2F7E3FFD6292}"/>
          </ac:spMkLst>
        </pc:spChg>
        <pc:spChg chg="add del mod">
          <ac:chgData name="VENU" userId="a38bdbf9cded726b" providerId="LiveId" clId="{15A90F6C-0413-4601-A037-7357F4E87158}" dt="2023-05-07T20:30:17.432" v="604" actId="26606"/>
          <ac:spMkLst>
            <pc:docMk/>
            <pc:sldMk cId="4083661474" sldId="259"/>
            <ac:spMk id="4" creationId="{1EC6B970-F7A0-2F3A-469F-BBCFD2AE6A57}"/>
          </ac:spMkLst>
        </pc:spChg>
        <pc:spChg chg="add del mod">
          <ac:chgData name="VENU" userId="a38bdbf9cded726b" providerId="LiveId" clId="{15A90F6C-0413-4601-A037-7357F4E87158}" dt="2023-05-07T16:34:02.401" v="367" actId="26606"/>
          <ac:spMkLst>
            <pc:docMk/>
            <pc:sldMk cId="4083661474" sldId="259"/>
            <ac:spMk id="8" creationId="{1AB7A8CC-D0B9-7786-6A20-C436BF541D14}"/>
          </ac:spMkLst>
        </pc:spChg>
        <pc:spChg chg="add del mod">
          <ac:chgData name="VENU" userId="a38bdbf9cded726b" providerId="LiveId" clId="{15A90F6C-0413-4601-A037-7357F4E87158}" dt="2023-05-07T16:34:34.208" v="369"/>
          <ac:spMkLst>
            <pc:docMk/>
            <pc:sldMk cId="4083661474" sldId="259"/>
            <ac:spMk id="10" creationId="{D14ABDEF-134A-DE96-7045-B55B7C7BBF94}"/>
          </ac:spMkLst>
        </pc:spChg>
        <pc:grpChg chg="add del">
          <ac:chgData name="VENU" userId="a38bdbf9cded726b" providerId="LiveId" clId="{15A90F6C-0413-4601-A037-7357F4E87158}" dt="2023-05-07T20:29:28.165" v="593" actId="26606"/>
          <ac:grpSpMkLst>
            <pc:docMk/>
            <pc:sldMk cId="4083661474" sldId="259"/>
            <ac:grpSpMk id="11" creationId="{A838DBA2-246D-4087-AE0A-6EA2B4B65AF3}"/>
          </ac:grpSpMkLst>
        </pc:grpChg>
        <pc:grpChg chg="add del">
          <ac:chgData name="VENU" userId="a38bdbf9cded726b" providerId="LiveId" clId="{15A90F6C-0413-4601-A037-7357F4E87158}" dt="2023-05-07T20:31:53.619" v="617" actId="26606"/>
          <ac:grpSpMkLst>
            <pc:docMk/>
            <pc:sldMk cId="4083661474" sldId="259"/>
            <ac:grpSpMk id="12" creationId="{A838DBA2-246D-4087-AE0A-6EA2B4B65AF3}"/>
          </ac:grpSpMkLst>
        </pc:grpChg>
        <pc:grpChg chg="add del">
          <ac:chgData name="VENU" userId="a38bdbf9cded726b" providerId="LiveId" clId="{15A90F6C-0413-4601-A037-7357F4E87158}" dt="2023-05-07T20:29:28.165" v="593" actId="26606"/>
          <ac:grpSpMkLst>
            <pc:docMk/>
            <pc:sldMk cId="4083661474" sldId="259"/>
            <ac:grpSpMk id="52" creationId="{9AE4726C-1831-4FE3-9A11-227F0DC2F0BC}"/>
          </ac:grpSpMkLst>
        </pc:grpChg>
        <pc:grpChg chg="add del">
          <ac:chgData name="VENU" userId="a38bdbf9cded726b" providerId="LiveId" clId="{15A90F6C-0413-4601-A037-7357F4E87158}" dt="2023-05-07T20:29:28.165" v="593" actId="26606"/>
          <ac:grpSpMkLst>
            <pc:docMk/>
            <pc:sldMk cId="4083661474" sldId="259"/>
            <ac:grpSpMk id="56" creationId="{E916825F-759B-4F1A-BA80-AF7137691EC5}"/>
          </ac:grpSpMkLst>
        </pc:grpChg>
        <pc:grpChg chg="add del">
          <ac:chgData name="VENU" userId="a38bdbf9cded726b" providerId="LiveId" clId="{15A90F6C-0413-4601-A037-7357F4E87158}" dt="2023-05-07T20:31:53.619" v="617" actId="26606"/>
          <ac:grpSpMkLst>
            <pc:docMk/>
            <pc:sldMk cId="4083661474" sldId="259"/>
            <ac:grpSpMk id="57" creationId="{E916825F-759B-4F1A-BA80-AF7137691EC5}"/>
          </ac:grpSpMkLst>
        </pc:grpChg>
        <pc:grpChg chg="add del">
          <ac:chgData name="VENU" userId="a38bdbf9cded726b" providerId="LiveId" clId="{15A90F6C-0413-4601-A037-7357F4E87158}" dt="2023-05-07T20:29:33.157" v="595" actId="26606"/>
          <ac:grpSpMkLst>
            <pc:docMk/>
            <pc:sldMk cId="4083661474" sldId="259"/>
            <ac:grpSpMk id="113" creationId="{A838DBA2-246D-4087-AE0A-6EA2B4B65AF3}"/>
          </ac:grpSpMkLst>
        </pc:grpChg>
        <pc:grpChg chg="add del">
          <ac:chgData name="VENU" userId="a38bdbf9cded726b" providerId="LiveId" clId="{15A90F6C-0413-4601-A037-7357F4E87158}" dt="2023-05-07T20:29:33.157" v="595" actId="26606"/>
          <ac:grpSpMkLst>
            <pc:docMk/>
            <pc:sldMk cId="4083661474" sldId="259"/>
            <ac:grpSpMk id="114" creationId="{8E1DDAD8-1D10-4640-A034-BE90015E37B6}"/>
          </ac:grpSpMkLst>
        </pc:grpChg>
        <pc:grpChg chg="add del">
          <ac:chgData name="VENU" userId="a38bdbf9cded726b" providerId="LiveId" clId="{15A90F6C-0413-4601-A037-7357F4E87158}" dt="2023-05-07T20:31:53.619" v="617" actId="26606"/>
          <ac:grpSpMkLst>
            <pc:docMk/>
            <pc:sldMk cId="4083661474" sldId="259"/>
            <ac:grpSpMk id="115" creationId="{9AE4726C-1831-4FE3-9A11-227F0DC2F0BC}"/>
          </ac:grpSpMkLst>
        </pc:grpChg>
        <pc:grpChg chg="add del">
          <ac:chgData name="VENU" userId="a38bdbf9cded726b" providerId="LiveId" clId="{15A90F6C-0413-4601-A037-7357F4E87158}" dt="2023-05-07T20:29:33.157" v="595" actId="26606"/>
          <ac:grpSpMkLst>
            <pc:docMk/>
            <pc:sldMk cId="4083661474" sldId="259"/>
            <ac:grpSpMk id="117" creationId="{FD642FB6-2808-4BC5-AE0B-7302C24B78A5}"/>
          </ac:grpSpMkLst>
        </pc:grpChg>
        <pc:grpChg chg="add del">
          <ac:chgData name="VENU" userId="a38bdbf9cded726b" providerId="LiveId" clId="{15A90F6C-0413-4601-A037-7357F4E87158}" dt="2023-05-07T20:30:12.086" v="602" actId="26606"/>
          <ac:grpSpMkLst>
            <pc:docMk/>
            <pc:sldMk cId="4083661474" sldId="259"/>
            <ac:grpSpMk id="120" creationId="{A838DBA2-246D-4087-AE0A-6EA2B4B65AF3}"/>
          </ac:grpSpMkLst>
        </pc:grpChg>
        <pc:grpChg chg="add del">
          <ac:chgData name="VENU" userId="a38bdbf9cded726b" providerId="LiveId" clId="{15A90F6C-0413-4601-A037-7357F4E87158}" dt="2023-05-07T20:30:12.086" v="602" actId="26606"/>
          <ac:grpSpMkLst>
            <pc:docMk/>
            <pc:sldMk cId="4083661474" sldId="259"/>
            <ac:grpSpMk id="121" creationId="{9AE4726C-1831-4FE3-9A11-227F0DC2F0BC}"/>
          </ac:grpSpMkLst>
        </pc:grpChg>
        <pc:grpChg chg="add del">
          <ac:chgData name="VENU" userId="a38bdbf9cded726b" providerId="LiveId" clId="{15A90F6C-0413-4601-A037-7357F4E87158}" dt="2023-05-07T20:30:12.086" v="602" actId="26606"/>
          <ac:grpSpMkLst>
            <pc:docMk/>
            <pc:sldMk cId="4083661474" sldId="259"/>
            <ac:grpSpMk id="123" creationId="{E916825F-759B-4F1A-BA80-AF7137691EC5}"/>
          </ac:grpSpMkLst>
        </pc:grpChg>
        <pc:grpChg chg="add">
          <ac:chgData name="VENU" userId="a38bdbf9cded726b" providerId="LiveId" clId="{15A90F6C-0413-4601-A037-7357F4E87158}" dt="2023-05-07T20:31:53.619" v="617" actId="26606"/>
          <ac:grpSpMkLst>
            <pc:docMk/>
            <pc:sldMk cId="4083661474" sldId="259"/>
            <ac:grpSpMk id="162" creationId="{A838DBA2-246D-4087-AE0A-6EA2B4B65AF3}"/>
          </ac:grpSpMkLst>
        </pc:grpChg>
        <pc:picChg chg="add del">
          <ac:chgData name="VENU" userId="a38bdbf9cded726b" providerId="LiveId" clId="{15A90F6C-0413-4601-A037-7357F4E87158}" dt="2023-05-07T20:29:28.165" v="593" actId="26606"/>
          <ac:picMkLst>
            <pc:docMk/>
            <pc:sldMk cId="4083661474" sldId="259"/>
            <ac:picMk id="5" creationId="{4999529F-208C-6C81-18B7-5901FB518A2A}"/>
          </ac:picMkLst>
        </pc:picChg>
        <pc:picChg chg="add mod ord">
          <ac:chgData name="VENU" userId="a38bdbf9cded726b" providerId="LiveId" clId="{15A90F6C-0413-4601-A037-7357F4E87158}" dt="2023-05-07T20:31:53.619" v="617" actId="26606"/>
          <ac:picMkLst>
            <pc:docMk/>
            <pc:sldMk cId="4083661474" sldId="259"/>
            <ac:picMk id="6" creationId="{F9FA3727-86AF-5884-B2AD-29A209A5B468}"/>
          </ac:picMkLst>
        </pc:picChg>
        <pc:picChg chg="add del">
          <ac:chgData name="VENU" userId="a38bdbf9cded726b" providerId="LiveId" clId="{15A90F6C-0413-4601-A037-7357F4E87158}" dt="2023-05-07T20:31:53.619" v="617" actId="26606"/>
          <ac:picMkLst>
            <pc:docMk/>
            <pc:sldMk cId="4083661474" sldId="259"/>
            <ac:picMk id="7" creationId="{59FACE42-44B0-4185-8ED4-9043A78C8600}"/>
          </ac:picMkLst>
        </pc:picChg>
        <pc:picChg chg="add del">
          <ac:chgData name="VENU" userId="a38bdbf9cded726b" providerId="LiveId" clId="{15A90F6C-0413-4601-A037-7357F4E87158}" dt="2023-05-07T20:29:28.165" v="593" actId="26606"/>
          <ac:picMkLst>
            <pc:docMk/>
            <pc:sldMk cId="4083661474" sldId="259"/>
            <ac:picMk id="9" creationId="{59FACE42-44B0-4185-8ED4-9043A78C8600}"/>
          </ac:picMkLst>
        </pc:picChg>
        <pc:picChg chg="add del">
          <ac:chgData name="VENU" userId="a38bdbf9cded726b" providerId="LiveId" clId="{15A90F6C-0413-4601-A037-7357F4E87158}" dt="2023-05-07T20:29:33.157" v="595" actId="26606"/>
          <ac:picMkLst>
            <pc:docMk/>
            <pc:sldMk cId="4083661474" sldId="259"/>
            <ac:picMk id="112" creationId="{59FACE42-44B0-4185-8ED4-9043A78C8600}"/>
          </ac:picMkLst>
        </pc:picChg>
        <pc:picChg chg="add del">
          <ac:chgData name="VENU" userId="a38bdbf9cded726b" providerId="LiveId" clId="{15A90F6C-0413-4601-A037-7357F4E87158}" dt="2023-05-07T20:29:33.157" v="595" actId="26606"/>
          <ac:picMkLst>
            <pc:docMk/>
            <pc:sldMk cId="4083661474" sldId="259"/>
            <ac:picMk id="116" creationId="{6324CB5A-F741-B879-6F1E-2688EA4CFA1A}"/>
          </ac:picMkLst>
        </pc:picChg>
        <pc:picChg chg="add">
          <ac:chgData name="VENU" userId="a38bdbf9cded726b" providerId="LiveId" clId="{15A90F6C-0413-4601-A037-7357F4E87158}" dt="2023-05-07T20:31:53.619" v="617" actId="26606"/>
          <ac:picMkLst>
            <pc:docMk/>
            <pc:sldMk cId="4083661474" sldId="259"/>
            <ac:picMk id="118" creationId="{59FACE42-44B0-4185-8ED4-9043A78C8600}"/>
          </ac:picMkLst>
        </pc:picChg>
        <pc:picChg chg="add del">
          <ac:chgData name="VENU" userId="a38bdbf9cded726b" providerId="LiveId" clId="{15A90F6C-0413-4601-A037-7357F4E87158}" dt="2023-05-07T20:30:12.086" v="602" actId="26606"/>
          <ac:picMkLst>
            <pc:docMk/>
            <pc:sldMk cId="4083661474" sldId="259"/>
            <ac:picMk id="119" creationId="{59FACE42-44B0-4185-8ED4-9043A78C8600}"/>
          </ac:picMkLst>
        </pc:picChg>
        <pc:picChg chg="add del">
          <ac:chgData name="VENU" userId="a38bdbf9cded726b" providerId="LiveId" clId="{15A90F6C-0413-4601-A037-7357F4E87158}" dt="2023-05-07T20:30:12.086" v="602" actId="26606"/>
          <ac:picMkLst>
            <pc:docMk/>
            <pc:sldMk cId="4083661474" sldId="259"/>
            <ac:picMk id="122" creationId="{4999529F-208C-6C81-18B7-5901FB518A2A}"/>
          </ac:picMkLst>
        </pc:picChg>
        <pc:picChg chg="add del mod">
          <ac:chgData name="VENU" userId="a38bdbf9cded726b" providerId="LiveId" clId="{15A90F6C-0413-4601-A037-7357F4E87158}" dt="2023-05-07T20:29:19.360" v="590" actId="478"/>
          <ac:picMkLst>
            <pc:docMk/>
            <pc:sldMk cId="4083661474" sldId="259"/>
            <ac:picMk id="4098" creationId="{842AE92F-CF37-B399-671A-20AB70FEE534}"/>
          </ac:picMkLst>
        </pc:picChg>
      </pc:sldChg>
      <pc:sldChg chg="addSp delSp modSp mod setBg modClrScheme chgLayout">
        <pc:chgData name="VENU" userId="a38bdbf9cded726b" providerId="LiveId" clId="{15A90F6C-0413-4601-A037-7357F4E87158}" dt="2023-05-07T20:59:41.315" v="808" actId="1076"/>
        <pc:sldMkLst>
          <pc:docMk/>
          <pc:sldMk cId="3061612554" sldId="260"/>
        </pc:sldMkLst>
        <pc:spChg chg="mod ord">
          <ac:chgData name="VENU" userId="a38bdbf9cded726b" providerId="LiveId" clId="{15A90F6C-0413-4601-A037-7357F4E87158}" dt="2023-05-07T20:59:41.315" v="808" actId="1076"/>
          <ac:spMkLst>
            <pc:docMk/>
            <pc:sldMk cId="3061612554" sldId="260"/>
            <ac:spMk id="2" creationId="{68C4C346-5966-544E-B02E-C4644A4EADBB}"/>
          </ac:spMkLst>
        </pc:spChg>
        <pc:spChg chg="add del mod ord">
          <ac:chgData name="VENU" userId="a38bdbf9cded726b" providerId="LiveId" clId="{15A90F6C-0413-4601-A037-7357F4E87158}" dt="2023-05-07T20:34:57.016" v="644" actId="26606"/>
          <ac:spMkLst>
            <pc:docMk/>
            <pc:sldMk cId="3061612554" sldId="260"/>
            <ac:spMk id="3" creationId="{18B9183A-E832-9CC8-252B-DE6368DFD8A6}"/>
          </ac:spMkLst>
        </pc:spChg>
        <pc:spChg chg="add del mod">
          <ac:chgData name="VENU" userId="a38bdbf9cded726b" providerId="LiveId" clId="{15A90F6C-0413-4601-A037-7357F4E87158}" dt="2023-05-07T20:33:31.398" v="625" actId="478"/>
          <ac:spMkLst>
            <pc:docMk/>
            <pc:sldMk cId="3061612554" sldId="260"/>
            <ac:spMk id="5" creationId="{79444E4A-7309-F34B-919F-22DBB2BD3209}"/>
          </ac:spMkLst>
        </pc:spChg>
        <pc:spChg chg="add del mod">
          <ac:chgData name="VENU" userId="a38bdbf9cded726b" providerId="LiveId" clId="{15A90F6C-0413-4601-A037-7357F4E87158}" dt="2023-05-07T16:37:10.308" v="374" actId="26606"/>
          <ac:spMkLst>
            <pc:docMk/>
            <pc:sldMk cId="3061612554" sldId="260"/>
            <ac:spMk id="8" creationId="{2D2F5B92-5EC5-1E60-7B25-072E049F88A6}"/>
          </ac:spMkLst>
        </pc:spChg>
        <pc:spChg chg="add del mod">
          <ac:chgData name="VENU" userId="a38bdbf9cded726b" providerId="LiveId" clId="{15A90F6C-0413-4601-A037-7357F4E87158}" dt="2023-05-07T16:37:13.569" v="376"/>
          <ac:spMkLst>
            <pc:docMk/>
            <pc:sldMk cId="3061612554" sldId="260"/>
            <ac:spMk id="10" creationId="{96DFCB63-382A-D4C1-D2B1-04C4FBD5EB23}"/>
          </ac:spMkLst>
        </pc:spChg>
        <pc:spChg chg="add del">
          <ac:chgData name="VENU" userId="a38bdbf9cded726b" providerId="LiveId" clId="{15A90F6C-0413-4601-A037-7357F4E87158}" dt="2023-05-07T20:33:46.717" v="627" actId="26606"/>
          <ac:spMkLst>
            <pc:docMk/>
            <pc:sldMk cId="3061612554" sldId="260"/>
            <ac:spMk id="52" creationId="{C6270675-9512-4978-8583-36659256EE23}"/>
          </ac:spMkLst>
        </pc:spChg>
        <pc:spChg chg="add del">
          <ac:chgData name="VENU" userId="a38bdbf9cded726b" providerId="LiveId" clId="{15A90F6C-0413-4601-A037-7357F4E87158}" dt="2023-05-07T20:34:31.592" v="633" actId="26606"/>
          <ac:spMkLst>
            <pc:docMk/>
            <pc:sldMk cId="3061612554" sldId="260"/>
            <ac:spMk id="56" creationId="{C6270675-9512-4978-8583-36659256EE23}"/>
          </ac:spMkLst>
        </pc:spChg>
        <pc:grpChg chg="add del">
          <ac:chgData name="VENU" userId="a38bdbf9cded726b" providerId="LiveId" clId="{15A90F6C-0413-4601-A037-7357F4E87158}" dt="2023-05-07T20:33:46.717" v="627" actId="26606"/>
          <ac:grpSpMkLst>
            <pc:docMk/>
            <pc:sldMk cId="3061612554" sldId="260"/>
            <ac:grpSpMk id="11" creationId="{96FA2727-C33B-44D1-885B-76DC0424E577}"/>
          </ac:grpSpMkLst>
        </pc:grpChg>
        <pc:grpChg chg="add del mod">
          <ac:chgData name="VENU" userId="a38bdbf9cded726b" providerId="LiveId" clId="{15A90F6C-0413-4601-A037-7357F4E87158}" dt="2023-05-07T20:48:42.759" v="721" actId="26606"/>
          <ac:grpSpMkLst>
            <pc:docMk/>
            <pc:sldMk cId="3061612554" sldId="260"/>
            <ac:grpSpMk id="51" creationId="{A838DBA2-246D-4087-AE0A-6EA2B4B65AF3}"/>
          </ac:grpSpMkLst>
        </pc:grpChg>
        <pc:grpChg chg="add del">
          <ac:chgData name="VENU" userId="a38bdbf9cded726b" providerId="LiveId" clId="{15A90F6C-0413-4601-A037-7357F4E87158}" dt="2023-05-07T20:34:31.592" v="633" actId="26606"/>
          <ac:grpSpMkLst>
            <pc:docMk/>
            <pc:sldMk cId="3061612554" sldId="260"/>
            <ac:grpSpMk id="55" creationId="{96FA2727-C33B-44D1-885B-76DC0424E577}"/>
          </ac:grpSpMkLst>
        </pc:grpChg>
        <pc:grpChg chg="add del">
          <ac:chgData name="VENU" userId="a38bdbf9cded726b" providerId="LiveId" clId="{15A90F6C-0413-4601-A037-7357F4E87158}" dt="2023-05-07T20:34:20.001" v="630" actId="26606"/>
          <ac:grpSpMkLst>
            <pc:docMk/>
            <pc:sldMk cId="3061612554" sldId="260"/>
            <ac:grpSpMk id="64" creationId="{96FA2727-C33B-44D1-885B-76DC0424E577}"/>
          </ac:grpSpMkLst>
        </pc:grpChg>
        <pc:grpChg chg="add del">
          <ac:chgData name="VENU" userId="a38bdbf9cded726b" providerId="LiveId" clId="{15A90F6C-0413-4601-A037-7357F4E87158}" dt="2023-05-07T20:34:31.095" v="632" actId="26606"/>
          <ac:grpSpMkLst>
            <pc:docMk/>
            <pc:sldMk cId="3061612554" sldId="260"/>
            <ac:grpSpMk id="105" creationId="{70A29ECD-D68F-4AC9-9FA0-BEF7663BC1F5}"/>
          </ac:grpSpMkLst>
        </pc:grpChg>
        <pc:grpChg chg="add del">
          <ac:chgData name="VENU" userId="a38bdbf9cded726b" providerId="LiveId" clId="{15A90F6C-0413-4601-A037-7357F4E87158}" dt="2023-05-07T20:34:31.095" v="632" actId="26606"/>
          <ac:grpSpMkLst>
            <pc:docMk/>
            <pc:sldMk cId="3061612554" sldId="260"/>
            <ac:grpSpMk id="109" creationId="{9B1032AD-1AE2-4F16-A732-9C0A6A744C85}"/>
          </ac:grpSpMkLst>
        </pc:grpChg>
        <pc:grpChg chg="add del mod">
          <ac:chgData name="VENU" userId="a38bdbf9cded726b" providerId="LiveId" clId="{15A90F6C-0413-4601-A037-7357F4E87158}" dt="2023-05-07T20:48:42.759" v="721" actId="26606"/>
          <ac:grpSpMkLst>
            <pc:docMk/>
            <pc:sldMk cId="3061612554" sldId="260"/>
            <ac:grpSpMk id="111" creationId="{9AE4726C-1831-4FE3-9A11-227F0DC2F0BC}"/>
          </ac:grpSpMkLst>
        </pc:grpChg>
        <pc:grpChg chg="add del mod">
          <ac:chgData name="VENU" userId="a38bdbf9cded726b" providerId="LiveId" clId="{15A90F6C-0413-4601-A037-7357F4E87158}" dt="2023-05-07T20:48:42.759" v="721" actId="26606"/>
          <ac:grpSpMkLst>
            <pc:docMk/>
            <pc:sldMk cId="3061612554" sldId="260"/>
            <ac:grpSpMk id="114" creationId="{E916825F-759B-4F1A-BA80-AF7137691EC5}"/>
          </ac:grpSpMkLst>
        </pc:grpChg>
        <pc:grpChg chg="add del">
          <ac:chgData name="VENU" userId="a38bdbf9cded726b" providerId="LiveId" clId="{15A90F6C-0413-4601-A037-7357F4E87158}" dt="2023-05-07T20:48:42.759" v="721" actId="26606"/>
          <ac:grpSpMkLst>
            <pc:docMk/>
            <pc:sldMk cId="3061612554" sldId="260"/>
            <ac:grpSpMk id="129" creationId="{A838DBA2-246D-4087-AE0A-6EA2B4B65AF3}"/>
          </ac:grpSpMkLst>
        </pc:grpChg>
        <pc:grpChg chg="add del">
          <ac:chgData name="VENU" userId="a38bdbf9cded726b" providerId="LiveId" clId="{15A90F6C-0413-4601-A037-7357F4E87158}" dt="2023-05-07T20:34:31.095" v="632" actId="26606"/>
          <ac:grpSpMkLst>
            <pc:docMk/>
            <pc:sldMk cId="3061612554" sldId="260"/>
            <ac:grpSpMk id="135" creationId="{A838DBA2-246D-4087-AE0A-6EA2B4B65AF3}"/>
          </ac:grpSpMkLst>
        </pc:grpChg>
        <pc:grpChg chg="add del">
          <ac:chgData name="VENU" userId="a38bdbf9cded726b" providerId="LiveId" clId="{15A90F6C-0413-4601-A037-7357F4E87158}" dt="2023-05-07T20:48:42.759" v="721" actId="26606"/>
          <ac:grpSpMkLst>
            <pc:docMk/>
            <pc:sldMk cId="3061612554" sldId="260"/>
            <ac:grpSpMk id="170" creationId="{A0B38558-5389-4817-936F-FD62560CAC11}"/>
          </ac:grpSpMkLst>
        </pc:grpChg>
        <pc:grpChg chg="add del">
          <ac:chgData name="VENU" userId="a38bdbf9cded726b" providerId="LiveId" clId="{15A90F6C-0413-4601-A037-7357F4E87158}" dt="2023-05-07T20:48:42.759" v="721" actId="26606"/>
          <ac:grpSpMkLst>
            <pc:docMk/>
            <pc:sldMk cId="3061612554" sldId="260"/>
            <ac:grpSpMk id="174" creationId="{15502586-682B-4EDF-9515-674BB4E1CD13}"/>
          </ac:grpSpMkLst>
        </pc:grpChg>
        <pc:grpChg chg="add del">
          <ac:chgData name="VENU" userId="a38bdbf9cded726b" providerId="LiveId" clId="{15A90F6C-0413-4601-A037-7357F4E87158}" dt="2023-05-07T20:33:21.787" v="623" actId="26606"/>
          <ac:grpSpMkLst>
            <pc:docMk/>
            <pc:sldMk cId="3061612554" sldId="260"/>
            <ac:grpSpMk id="5129" creationId="{A838DBA2-246D-4087-AE0A-6EA2B4B65AF3}"/>
          </ac:grpSpMkLst>
        </pc:grpChg>
        <pc:grpChg chg="add del">
          <ac:chgData name="VENU" userId="a38bdbf9cded726b" providerId="LiveId" clId="{15A90F6C-0413-4601-A037-7357F4E87158}" dt="2023-05-07T20:33:21.787" v="623" actId="26606"/>
          <ac:grpSpMkLst>
            <pc:docMk/>
            <pc:sldMk cId="3061612554" sldId="260"/>
            <ac:grpSpMk id="5170" creationId="{A0B38558-5389-4817-936F-FD62560CAC11}"/>
          </ac:grpSpMkLst>
        </pc:grpChg>
        <pc:grpChg chg="add del">
          <ac:chgData name="VENU" userId="a38bdbf9cded726b" providerId="LiveId" clId="{15A90F6C-0413-4601-A037-7357F4E87158}" dt="2023-05-07T20:33:21.787" v="623" actId="26606"/>
          <ac:grpSpMkLst>
            <pc:docMk/>
            <pc:sldMk cId="3061612554" sldId="260"/>
            <ac:grpSpMk id="5174" creationId="{15502586-682B-4EDF-9515-674BB4E1CD13}"/>
          </ac:grpSpMkLst>
        </pc:grpChg>
        <pc:graphicFrameChg chg="add del">
          <ac:chgData name="VENU" userId="a38bdbf9cded726b" providerId="LiveId" clId="{15A90F6C-0413-4601-A037-7357F4E87158}" dt="2023-05-07T20:33:46.717" v="627" actId="26606"/>
          <ac:graphicFrameMkLst>
            <pc:docMk/>
            <pc:sldMk cId="3061612554" sldId="260"/>
            <ac:graphicFrameMk id="6" creationId="{47DACA6F-A20D-3CFA-8E19-32C37A540511}"/>
          </ac:graphicFrameMkLst>
        </pc:graphicFrameChg>
        <pc:graphicFrameChg chg="add del mod modGraphic">
          <ac:chgData name="VENU" userId="a38bdbf9cded726b" providerId="LiveId" clId="{15A90F6C-0413-4601-A037-7357F4E87158}" dt="2023-05-07T20:34:31.592" v="633" actId="26606"/>
          <ac:graphicFrameMkLst>
            <pc:docMk/>
            <pc:sldMk cId="3061612554" sldId="260"/>
            <ac:graphicFrameMk id="57" creationId="{E0D76A46-7FA5-F21D-109F-FE1C04A8527A}"/>
          </ac:graphicFrameMkLst>
        </pc:graphicFrameChg>
        <pc:graphicFrameChg chg="add mod modGraphic">
          <ac:chgData name="VENU" userId="a38bdbf9cded726b" providerId="LiveId" clId="{15A90F6C-0413-4601-A037-7357F4E87158}" dt="2023-05-07T20:59:29.570" v="807" actId="122"/>
          <ac:graphicFrameMkLst>
            <pc:docMk/>
            <pc:sldMk cId="3061612554" sldId="260"/>
            <ac:graphicFrameMk id="122" creationId="{8731A77E-4015-9B4C-A113-AC90A315CD0D}"/>
          </ac:graphicFrameMkLst>
        </pc:graphicFrameChg>
        <pc:picChg chg="add del mod">
          <ac:chgData name="VENU" userId="a38bdbf9cded726b" providerId="LiveId" clId="{15A90F6C-0413-4601-A037-7357F4E87158}" dt="2023-05-07T20:48:42.759" v="721" actId="26606"/>
          <ac:picMkLst>
            <pc:docMk/>
            <pc:sldMk cId="3061612554" sldId="260"/>
            <ac:picMk id="7" creationId="{59FACE42-44B0-4185-8ED4-9043A78C8600}"/>
          </ac:picMkLst>
        </pc:picChg>
        <pc:picChg chg="add del">
          <ac:chgData name="VENU" userId="a38bdbf9cded726b" providerId="LiveId" clId="{15A90F6C-0413-4601-A037-7357F4E87158}" dt="2023-05-07T20:33:46.717" v="627" actId="26606"/>
          <ac:picMkLst>
            <pc:docMk/>
            <pc:sldMk cId="3061612554" sldId="260"/>
            <ac:picMk id="9" creationId="{174E31E4-530B-4247-962C-F46F5F66DFFB}"/>
          </ac:picMkLst>
        </pc:picChg>
        <pc:picChg chg="add del">
          <ac:chgData name="VENU" userId="a38bdbf9cded726b" providerId="LiveId" clId="{15A90F6C-0413-4601-A037-7357F4E87158}" dt="2023-05-07T20:34:31.592" v="633" actId="26606"/>
          <ac:picMkLst>
            <pc:docMk/>
            <pc:sldMk cId="3061612554" sldId="260"/>
            <ac:picMk id="54" creationId="{174E31E4-530B-4247-962C-F46F5F66DFFB}"/>
          </ac:picMkLst>
        </pc:picChg>
        <pc:picChg chg="add del">
          <ac:chgData name="VENU" userId="a38bdbf9cded726b" providerId="LiveId" clId="{15A90F6C-0413-4601-A037-7357F4E87158}" dt="2023-05-07T20:34:20.001" v="630" actId="26606"/>
          <ac:picMkLst>
            <pc:docMk/>
            <pc:sldMk cId="3061612554" sldId="260"/>
            <ac:picMk id="62" creationId="{174E31E4-530B-4247-962C-F46F5F66DFFB}"/>
          </ac:picMkLst>
        </pc:picChg>
        <pc:picChg chg="add del">
          <ac:chgData name="VENU" userId="a38bdbf9cded726b" providerId="LiveId" clId="{15A90F6C-0413-4601-A037-7357F4E87158}" dt="2023-05-07T20:34:31.095" v="632" actId="26606"/>
          <ac:picMkLst>
            <pc:docMk/>
            <pc:sldMk cId="3061612554" sldId="260"/>
            <ac:picMk id="108" creationId="{59FACE42-44B0-4185-8ED4-9043A78C8600}"/>
          </ac:picMkLst>
        </pc:picChg>
        <pc:picChg chg="add mod">
          <ac:chgData name="VENU" userId="a38bdbf9cded726b" providerId="LiveId" clId="{15A90F6C-0413-4601-A037-7357F4E87158}" dt="2023-05-07T20:48:42.759" v="721" actId="26606"/>
          <ac:picMkLst>
            <pc:docMk/>
            <pc:sldMk cId="3061612554" sldId="260"/>
            <ac:picMk id="113" creationId="{70EC0CB2-5C6F-8764-B68A-EB24AF53E3BB}"/>
          </ac:picMkLst>
        </pc:picChg>
        <pc:picChg chg="add del">
          <ac:chgData name="VENU" userId="a38bdbf9cded726b" providerId="LiveId" clId="{15A90F6C-0413-4601-A037-7357F4E87158}" dt="2023-05-07T20:48:42.759" v="721" actId="26606"/>
          <ac:picMkLst>
            <pc:docMk/>
            <pc:sldMk cId="3061612554" sldId="260"/>
            <ac:picMk id="127" creationId="{59FACE42-44B0-4185-8ED4-9043A78C8600}"/>
          </ac:picMkLst>
        </pc:picChg>
        <pc:picChg chg="add del mod ord">
          <ac:chgData name="VENU" userId="a38bdbf9cded726b" providerId="LiveId" clId="{15A90F6C-0413-4601-A037-7357F4E87158}" dt="2023-05-07T20:33:24.049" v="624" actId="478"/>
          <ac:picMkLst>
            <pc:docMk/>
            <pc:sldMk cId="3061612554" sldId="260"/>
            <ac:picMk id="5122" creationId="{71A61A83-3F1C-4142-229F-F989774173C6}"/>
          </ac:picMkLst>
        </pc:picChg>
        <pc:picChg chg="add del">
          <ac:chgData name="VENU" userId="a38bdbf9cded726b" providerId="LiveId" clId="{15A90F6C-0413-4601-A037-7357F4E87158}" dt="2023-05-07T20:33:21.787" v="623" actId="26606"/>
          <ac:picMkLst>
            <pc:docMk/>
            <pc:sldMk cId="3061612554" sldId="260"/>
            <ac:picMk id="5127" creationId="{59FACE42-44B0-4185-8ED4-9043A78C8600}"/>
          </ac:picMkLst>
        </pc:picChg>
      </pc:sldChg>
      <pc:sldChg chg="addSp delSp modSp new mod setBg">
        <pc:chgData name="VENU" userId="a38bdbf9cded726b" providerId="LiveId" clId="{15A90F6C-0413-4601-A037-7357F4E87158}" dt="2023-05-07T21:01:32.847" v="829" actId="12"/>
        <pc:sldMkLst>
          <pc:docMk/>
          <pc:sldMk cId="4230213200" sldId="261"/>
        </pc:sldMkLst>
        <pc:spChg chg="mod">
          <ac:chgData name="VENU" userId="a38bdbf9cded726b" providerId="LiveId" clId="{15A90F6C-0413-4601-A037-7357F4E87158}" dt="2023-05-07T21:01:19.503" v="826" actId="113"/>
          <ac:spMkLst>
            <pc:docMk/>
            <pc:sldMk cId="4230213200" sldId="261"/>
            <ac:spMk id="2" creationId="{7FC53E6F-5B81-D53A-E3D7-166CB5201DC5}"/>
          </ac:spMkLst>
        </pc:spChg>
        <pc:spChg chg="mod">
          <ac:chgData name="VENU" userId="a38bdbf9cded726b" providerId="LiveId" clId="{15A90F6C-0413-4601-A037-7357F4E87158}" dt="2023-05-07T21:01:32.847" v="829" actId="12"/>
          <ac:spMkLst>
            <pc:docMk/>
            <pc:sldMk cId="4230213200" sldId="261"/>
            <ac:spMk id="3" creationId="{AA48B64C-B4C9-7FEE-98A3-38DB7E631FC0}"/>
          </ac:spMkLst>
        </pc:spChg>
        <pc:grpChg chg="add">
          <ac:chgData name="VENU" userId="a38bdbf9cded726b" providerId="LiveId" clId="{15A90F6C-0413-4601-A037-7357F4E87158}" dt="2023-05-07T20:39:50.100" v="679" actId="26606"/>
          <ac:grpSpMkLst>
            <pc:docMk/>
            <pc:sldMk cId="4230213200" sldId="261"/>
            <ac:grpSpMk id="6" creationId="{9AE4726C-1831-4FE3-9A11-227F0DC2F0BC}"/>
          </ac:grpSpMkLst>
        </pc:grpChg>
        <pc:grpChg chg="add del">
          <ac:chgData name="VENU" userId="a38bdbf9cded726b" providerId="LiveId" clId="{15A90F6C-0413-4601-A037-7357F4E87158}" dt="2023-05-07T20:39:00.313" v="676" actId="26606"/>
          <ac:grpSpMkLst>
            <pc:docMk/>
            <pc:sldMk cId="4230213200" sldId="261"/>
            <ac:grpSpMk id="9" creationId="{8E1DDAD8-1D10-4640-A034-BE90015E37B6}"/>
          </ac:grpSpMkLst>
        </pc:grpChg>
        <pc:grpChg chg="add del">
          <ac:chgData name="VENU" userId="a38bdbf9cded726b" providerId="LiveId" clId="{15A90F6C-0413-4601-A037-7357F4E87158}" dt="2023-05-07T20:39:00.313" v="676" actId="26606"/>
          <ac:grpSpMkLst>
            <pc:docMk/>
            <pc:sldMk cId="4230213200" sldId="261"/>
            <ac:grpSpMk id="13" creationId="{FD642FB6-2808-4BC5-AE0B-7302C24B78A5}"/>
          </ac:grpSpMkLst>
        </pc:grpChg>
        <pc:grpChg chg="add">
          <ac:chgData name="VENU" userId="a38bdbf9cded726b" providerId="LiveId" clId="{15A90F6C-0413-4601-A037-7357F4E87158}" dt="2023-05-07T20:39:50.100" v="679" actId="26606"/>
          <ac:grpSpMkLst>
            <pc:docMk/>
            <pc:sldMk cId="4230213200" sldId="261"/>
            <ac:grpSpMk id="68" creationId="{E916825F-759B-4F1A-BA80-AF7137691EC5}"/>
          </ac:grpSpMkLst>
        </pc:grpChg>
        <pc:picChg chg="add del mod ord">
          <ac:chgData name="VENU" userId="a38bdbf9cded726b" providerId="LiveId" clId="{15A90F6C-0413-4601-A037-7357F4E87158}" dt="2023-05-07T20:39:32.271" v="678" actId="478"/>
          <ac:picMkLst>
            <pc:docMk/>
            <pc:sldMk cId="4230213200" sldId="261"/>
            <ac:picMk id="5" creationId="{332E77CF-2153-C5B9-853F-3EBDE1D4ABB0}"/>
          </ac:picMkLst>
        </pc:picChg>
        <pc:picChg chg="add del">
          <ac:chgData name="VENU" userId="a38bdbf9cded726b" providerId="LiveId" clId="{15A90F6C-0413-4601-A037-7357F4E87158}" dt="2023-05-07T20:38:39.741" v="674" actId="26606"/>
          <ac:picMkLst>
            <pc:docMk/>
            <pc:sldMk cId="4230213200" sldId="261"/>
            <ac:picMk id="7" creationId="{5B28BAF0-E660-D069-17A3-E9BD41D48B8E}"/>
          </ac:picMkLst>
        </pc:picChg>
        <pc:picChg chg="add">
          <ac:chgData name="VENU" userId="a38bdbf9cded726b" providerId="LiveId" clId="{15A90F6C-0413-4601-A037-7357F4E87158}" dt="2023-05-07T20:39:50.100" v="679" actId="26606"/>
          <ac:picMkLst>
            <pc:docMk/>
            <pc:sldMk cId="4230213200" sldId="261"/>
            <ac:picMk id="12" creationId="{8D2D93E4-ED92-3BEF-7963-9DEA3C9F58B0}"/>
          </ac:picMkLst>
        </pc:picChg>
      </pc:sldChg>
      <pc:sldChg chg="addSp delSp modSp new mod setBg">
        <pc:chgData name="VENU" userId="a38bdbf9cded726b" providerId="LiveId" clId="{15A90F6C-0413-4601-A037-7357F4E87158}" dt="2023-05-07T21:02:16.137" v="839" actId="123"/>
        <pc:sldMkLst>
          <pc:docMk/>
          <pc:sldMk cId="4114198363" sldId="262"/>
        </pc:sldMkLst>
        <pc:spChg chg="mod">
          <ac:chgData name="VENU" userId="a38bdbf9cded726b" providerId="LiveId" clId="{15A90F6C-0413-4601-A037-7357F4E87158}" dt="2023-05-07T21:01:59.960" v="835" actId="207"/>
          <ac:spMkLst>
            <pc:docMk/>
            <pc:sldMk cId="4114198363" sldId="262"/>
            <ac:spMk id="2" creationId="{091377FF-BCCF-FAED-495E-0EE3FEFD7EFD}"/>
          </ac:spMkLst>
        </pc:spChg>
        <pc:spChg chg="mod ord">
          <ac:chgData name="VENU" userId="a38bdbf9cded726b" providerId="LiveId" clId="{15A90F6C-0413-4601-A037-7357F4E87158}" dt="2023-05-07T21:02:16.137" v="839" actId="123"/>
          <ac:spMkLst>
            <pc:docMk/>
            <pc:sldMk cId="4114198363" sldId="262"/>
            <ac:spMk id="3" creationId="{DC53CCF1-F7AB-B7FE-C208-C847237589BE}"/>
          </ac:spMkLst>
        </pc:spChg>
        <pc:grpChg chg="add del">
          <ac:chgData name="VENU" userId="a38bdbf9cded726b" providerId="LiveId" clId="{15A90F6C-0413-4601-A037-7357F4E87158}" dt="2023-05-07T20:42:48.788" v="683" actId="26606"/>
          <ac:grpSpMkLst>
            <pc:docMk/>
            <pc:sldMk cId="4114198363" sldId="262"/>
            <ac:grpSpMk id="9" creationId="{9AE4726C-1831-4FE3-9A11-227F0DC2F0BC}"/>
          </ac:grpSpMkLst>
        </pc:grpChg>
        <pc:grpChg chg="add del">
          <ac:chgData name="VENU" userId="a38bdbf9cded726b" providerId="LiveId" clId="{15A90F6C-0413-4601-A037-7357F4E87158}" dt="2023-05-07T20:42:48.788" v="683" actId="26606"/>
          <ac:grpSpMkLst>
            <pc:docMk/>
            <pc:sldMk cId="4114198363" sldId="262"/>
            <ac:grpSpMk id="13" creationId="{E916825F-759B-4F1A-BA80-AF7137691EC5}"/>
          </ac:grpSpMkLst>
        </pc:grpChg>
        <pc:grpChg chg="add">
          <ac:chgData name="VENU" userId="a38bdbf9cded726b" providerId="LiveId" clId="{15A90F6C-0413-4601-A037-7357F4E87158}" dt="2023-05-07T20:42:48.788" v="683" actId="26606"/>
          <ac:grpSpMkLst>
            <pc:docMk/>
            <pc:sldMk cId="4114198363" sldId="262"/>
            <ac:grpSpMk id="1031" creationId="{74872A0B-8668-4500-9509-EAA581B26C24}"/>
          </ac:grpSpMkLst>
        </pc:grpChg>
        <pc:grpChg chg="add">
          <ac:chgData name="VENU" userId="a38bdbf9cded726b" providerId="LiveId" clId="{15A90F6C-0413-4601-A037-7357F4E87158}" dt="2023-05-07T20:42:48.788" v="683" actId="26606"/>
          <ac:grpSpMkLst>
            <pc:docMk/>
            <pc:sldMk cId="4114198363" sldId="262"/>
            <ac:grpSpMk id="1035" creationId="{240590EE-5428-41AA-95B2-96FCC1CE67A7}"/>
          </ac:grpSpMkLst>
        </pc:grpChg>
        <pc:picChg chg="add del">
          <ac:chgData name="VENU" userId="a38bdbf9cded726b" providerId="LiveId" clId="{15A90F6C-0413-4601-A037-7357F4E87158}" dt="2023-05-07T20:40:01.221" v="680" actId="478"/>
          <ac:picMkLst>
            <pc:docMk/>
            <pc:sldMk cId="4114198363" sldId="262"/>
            <ac:picMk id="5" creationId="{499A8DEF-3ED1-F5AC-97A8-5F5C8FD4D206}"/>
          </ac:picMkLst>
        </pc:picChg>
        <pc:picChg chg="add mod">
          <ac:chgData name="VENU" userId="a38bdbf9cded726b" providerId="LiveId" clId="{15A90F6C-0413-4601-A037-7357F4E87158}" dt="2023-05-07T21:01:43.349" v="830" actId="14100"/>
          <ac:picMkLst>
            <pc:docMk/>
            <pc:sldMk cId="4114198363" sldId="262"/>
            <ac:picMk id="1026" creationId="{C2EC6A85-1EE3-6A7C-5A3C-EE446812F6CB}"/>
          </ac:picMkLst>
        </pc:picChg>
      </pc:sldChg>
      <pc:sldChg chg="addSp delSp modSp new mod setBg modClrScheme addAnim delAnim chgLayout">
        <pc:chgData name="VENU" userId="a38bdbf9cded726b" providerId="LiveId" clId="{15A90F6C-0413-4601-A037-7357F4E87158}" dt="2023-05-07T21:02:41.613" v="844" actId="114"/>
        <pc:sldMkLst>
          <pc:docMk/>
          <pc:sldMk cId="2965490157" sldId="263"/>
        </pc:sldMkLst>
        <pc:spChg chg="add del mod">
          <ac:chgData name="VENU" userId="a38bdbf9cded726b" providerId="LiveId" clId="{15A90F6C-0413-4601-A037-7357F4E87158}" dt="2023-05-07T20:26:50.264" v="575" actId="478"/>
          <ac:spMkLst>
            <pc:docMk/>
            <pc:sldMk cId="2965490157" sldId="263"/>
            <ac:spMk id="2" creationId="{0FC466DC-1636-9389-FEE3-DD057B569FDE}"/>
          </ac:spMkLst>
        </pc:spChg>
        <pc:spChg chg="del">
          <ac:chgData name="VENU" userId="a38bdbf9cded726b" providerId="LiveId" clId="{15A90F6C-0413-4601-A037-7357F4E87158}" dt="2023-05-07T16:47:38.839" v="438" actId="26606"/>
          <ac:spMkLst>
            <pc:docMk/>
            <pc:sldMk cId="2965490157" sldId="263"/>
            <ac:spMk id="2" creationId="{63595730-35CB-6113-FA66-52BB22EE2676}"/>
          </ac:spMkLst>
        </pc:spChg>
        <pc:spChg chg="del mod ord">
          <ac:chgData name="VENU" userId="a38bdbf9cded726b" providerId="LiveId" clId="{15A90F6C-0413-4601-A037-7357F4E87158}" dt="2023-05-07T20:45:50.988" v="705" actId="478"/>
          <ac:spMkLst>
            <pc:docMk/>
            <pc:sldMk cId="2965490157" sldId="263"/>
            <ac:spMk id="3" creationId="{1386804B-FF9E-7498-E7D0-1DDA72E5E677}"/>
          </ac:spMkLst>
        </pc:spChg>
        <pc:spChg chg="add del mod">
          <ac:chgData name="VENU" userId="a38bdbf9cded726b" providerId="LiveId" clId="{15A90F6C-0413-4601-A037-7357F4E87158}" dt="2023-05-07T20:46:14.489" v="707" actId="478"/>
          <ac:spMkLst>
            <pc:docMk/>
            <pc:sldMk cId="2965490157" sldId="263"/>
            <ac:spMk id="5" creationId="{DCB77491-FABB-FE57-D626-F7850F8CC80F}"/>
          </ac:spMkLst>
        </pc:spChg>
        <pc:spChg chg="add del mod">
          <ac:chgData name="VENU" userId="a38bdbf9cded726b" providerId="LiveId" clId="{15A90F6C-0413-4601-A037-7357F4E87158}" dt="2023-05-07T16:47:46.197" v="442" actId="26606"/>
          <ac:spMkLst>
            <pc:docMk/>
            <pc:sldMk cId="2965490157" sldId="263"/>
            <ac:spMk id="8" creationId="{359DD6C8-EA58-5CB5-BFB1-AF6E23CB3220}"/>
          </ac:spMkLst>
        </pc:spChg>
        <pc:spChg chg="add del mod">
          <ac:chgData name="VENU" userId="a38bdbf9cded726b" providerId="LiveId" clId="{15A90F6C-0413-4601-A037-7357F4E87158}" dt="2023-05-07T16:47:42.831" v="439"/>
          <ac:spMkLst>
            <pc:docMk/>
            <pc:sldMk cId="2965490157" sldId="263"/>
            <ac:spMk id="10" creationId="{02F3753F-BE8A-FFE3-6B3E-45D1CBD134B3}"/>
          </ac:spMkLst>
        </pc:spChg>
        <pc:spChg chg="add del mod">
          <ac:chgData name="VENU" userId="a38bdbf9cded726b" providerId="LiveId" clId="{15A90F6C-0413-4601-A037-7357F4E87158}" dt="2023-05-07T16:47:46.194" v="441" actId="26606"/>
          <ac:spMkLst>
            <pc:docMk/>
            <pc:sldMk cId="2965490157" sldId="263"/>
            <ac:spMk id="8199" creationId="{AC461499-242B-4176-A2C3-69373626294E}"/>
          </ac:spMkLst>
        </pc:spChg>
        <pc:spChg chg="add del mod">
          <ac:chgData name="VENU" userId="a38bdbf9cded726b" providerId="LiveId" clId="{15A90F6C-0413-4601-A037-7357F4E87158}" dt="2023-05-07T16:48:09.108" v="447" actId="26606"/>
          <ac:spMkLst>
            <pc:docMk/>
            <pc:sldMk cId="2965490157" sldId="263"/>
            <ac:spMk id="8201" creationId="{35DB74AF-07A0-EF65-C707-72B4BD8098EC}"/>
          </ac:spMkLst>
        </pc:spChg>
        <pc:spChg chg="add mod ord">
          <ac:chgData name="VENU" userId="a38bdbf9cded726b" providerId="LiveId" clId="{15A90F6C-0413-4601-A037-7357F4E87158}" dt="2023-05-07T21:02:41.613" v="844" actId="114"/>
          <ac:spMkLst>
            <pc:docMk/>
            <pc:sldMk cId="2965490157" sldId="263"/>
            <ac:spMk id="8206" creationId="{72156B38-BFF7-4272-AC31-0DD04AC3BB7B}"/>
          </ac:spMkLst>
        </pc:spChg>
        <pc:grpChg chg="add del">
          <ac:chgData name="VENU" userId="a38bdbf9cded726b" providerId="LiveId" clId="{15A90F6C-0413-4601-A037-7357F4E87158}" dt="2023-05-07T20:46:53.764" v="714" actId="26606"/>
          <ac:grpSpMkLst>
            <pc:docMk/>
            <pc:sldMk cId="2965490157" sldId="263"/>
            <ac:grpSpMk id="8209" creationId="{A838DBA2-246D-4087-AE0A-6EA2B4B65AF3}"/>
          </ac:grpSpMkLst>
        </pc:grpChg>
        <pc:grpChg chg="add del">
          <ac:chgData name="VENU" userId="a38bdbf9cded726b" providerId="LiveId" clId="{15A90F6C-0413-4601-A037-7357F4E87158}" dt="2023-05-07T20:46:53.764" v="714" actId="26606"/>
          <ac:grpSpMkLst>
            <pc:docMk/>
            <pc:sldMk cId="2965490157" sldId="263"/>
            <ac:grpSpMk id="8210" creationId="{8E1DDAD8-1D10-4640-A034-BE90015E37B6}"/>
          </ac:grpSpMkLst>
        </pc:grpChg>
        <pc:grpChg chg="add del">
          <ac:chgData name="VENU" userId="a38bdbf9cded726b" providerId="LiveId" clId="{15A90F6C-0413-4601-A037-7357F4E87158}" dt="2023-05-07T20:46:53.764" v="714" actId="26606"/>
          <ac:grpSpMkLst>
            <pc:docMk/>
            <pc:sldMk cId="2965490157" sldId="263"/>
            <ac:grpSpMk id="8212" creationId="{FD642FB6-2808-4BC5-AE0B-7302C24B78A5}"/>
          </ac:grpSpMkLst>
        </pc:grpChg>
        <pc:grpChg chg="add del">
          <ac:chgData name="VENU" userId="a38bdbf9cded726b" providerId="LiveId" clId="{15A90F6C-0413-4601-A037-7357F4E87158}" dt="2023-05-07T20:44:53.234" v="688" actId="26606"/>
          <ac:grpSpMkLst>
            <pc:docMk/>
            <pc:sldMk cId="2965490157" sldId="263"/>
            <ac:grpSpMk id="8213" creationId="{A838DBA2-246D-4087-AE0A-6EA2B4B65AF3}"/>
          </ac:grpSpMkLst>
        </pc:grpChg>
        <pc:grpChg chg="add del">
          <ac:chgData name="VENU" userId="a38bdbf9cded726b" providerId="LiveId" clId="{15A90F6C-0413-4601-A037-7357F4E87158}" dt="2023-05-07T20:44:53.234" v="688" actId="26606"/>
          <ac:grpSpMkLst>
            <pc:docMk/>
            <pc:sldMk cId="2965490157" sldId="263"/>
            <ac:grpSpMk id="8254" creationId="{A0B38558-5389-4817-936F-FD62560CAC11}"/>
          </ac:grpSpMkLst>
        </pc:grpChg>
        <pc:grpChg chg="add del">
          <ac:chgData name="VENU" userId="a38bdbf9cded726b" providerId="LiveId" clId="{15A90F6C-0413-4601-A037-7357F4E87158}" dt="2023-05-07T20:44:53.234" v="688" actId="26606"/>
          <ac:grpSpMkLst>
            <pc:docMk/>
            <pc:sldMk cId="2965490157" sldId="263"/>
            <ac:grpSpMk id="8257" creationId="{15502586-682B-4EDF-9515-674BB4E1CD13}"/>
          </ac:grpSpMkLst>
        </pc:grpChg>
        <pc:grpChg chg="add del">
          <ac:chgData name="VENU" userId="a38bdbf9cded726b" providerId="LiveId" clId="{15A90F6C-0413-4601-A037-7357F4E87158}" dt="2023-05-07T20:46:51.510" v="710" actId="26606"/>
          <ac:grpSpMkLst>
            <pc:docMk/>
            <pc:sldMk cId="2965490157" sldId="263"/>
            <ac:grpSpMk id="8318" creationId="{9795E515-5F57-431F-9A0D-3A0419DF7572}"/>
          </ac:grpSpMkLst>
        </pc:grpChg>
        <pc:grpChg chg="add del">
          <ac:chgData name="VENU" userId="a38bdbf9cded726b" providerId="LiveId" clId="{15A90F6C-0413-4601-A037-7357F4E87158}" dt="2023-05-07T20:46:51.510" v="710" actId="26606"/>
          <ac:grpSpMkLst>
            <pc:docMk/>
            <pc:sldMk cId="2965490157" sldId="263"/>
            <ac:grpSpMk id="8321" creationId="{316DCFC9-6877-407C-8170-608FCB8E35AE}"/>
          </ac:grpSpMkLst>
        </pc:grpChg>
        <pc:grpChg chg="add del">
          <ac:chgData name="VENU" userId="a38bdbf9cded726b" providerId="LiveId" clId="{15A90F6C-0413-4601-A037-7357F4E87158}" dt="2023-05-07T20:46:51.510" v="710" actId="26606"/>
          <ac:grpSpMkLst>
            <pc:docMk/>
            <pc:sldMk cId="2965490157" sldId="263"/>
            <ac:grpSpMk id="8325" creationId="{89353FE7-0D03-4AD2-8B8A-60A06F6BDA4C}"/>
          </ac:grpSpMkLst>
        </pc:grpChg>
        <pc:grpChg chg="add del">
          <ac:chgData name="VENU" userId="a38bdbf9cded726b" providerId="LiveId" clId="{15A90F6C-0413-4601-A037-7357F4E87158}" dt="2023-05-07T20:46:53.702" v="713" actId="26606"/>
          <ac:grpSpMkLst>
            <pc:docMk/>
            <pc:sldMk cId="2965490157" sldId="263"/>
            <ac:grpSpMk id="8350" creationId="{9795E515-5F57-431F-9A0D-3A0419DF7572}"/>
          </ac:grpSpMkLst>
        </pc:grpChg>
        <pc:grpChg chg="add del">
          <ac:chgData name="VENU" userId="a38bdbf9cded726b" providerId="LiveId" clId="{15A90F6C-0413-4601-A037-7357F4E87158}" dt="2023-05-07T20:46:53.702" v="713" actId="26606"/>
          <ac:grpSpMkLst>
            <pc:docMk/>
            <pc:sldMk cId="2965490157" sldId="263"/>
            <ac:grpSpMk id="8351" creationId="{068ACACB-DD9E-4155-84BF-8E4D43DEC13D}"/>
          </ac:grpSpMkLst>
        </pc:grpChg>
        <pc:grpChg chg="add del">
          <ac:chgData name="VENU" userId="a38bdbf9cded726b" providerId="LiveId" clId="{15A90F6C-0413-4601-A037-7357F4E87158}" dt="2023-05-07T20:46:53.702" v="713" actId="26606"/>
          <ac:grpSpMkLst>
            <pc:docMk/>
            <pc:sldMk cId="2965490157" sldId="263"/>
            <ac:grpSpMk id="8353" creationId="{BF3AEE19-128A-4FF8-954B-A9724F42E0D4}"/>
          </ac:grpSpMkLst>
        </pc:grpChg>
        <pc:grpChg chg="add del">
          <ac:chgData name="VENU" userId="a38bdbf9cded726b" providerId="LiveId" clId="{15A90F6C-0413-4601-A037-7357F4E87158}" dt="2023-05-07T20:47:32.789" v="718" actId="26606"/>
          <ac:grpSpMkLst>
            <pc:docMk/>
            <pc:sldMk cId="2965490157" sldId="263"/>
            <ac:grpSpMk id="8357" creationId="{9795E515-5F57-431F-9A0D-3A0419DF7572}"/>
          </ac:grpSpMkLst>
        </pc:grpChg>
        <pc:grpChg chg="add del">
          <ac:chgData name="VENU" userId="a38bdbf9cded726b" providerId="LiveId" clId="{15A90F6C-0413-4601-A037-7357F4E87158}" dt="2023-05-07T20:47:32.789" v="718" actId="26606"/>
          <ac:grpSpMkLst>
            <pc:docMk/>
            <pc:sldMk cId="2965490157" sldId="263"/>
            <ac:grpSpMk id="8358" creationId="{316DCFC9-6877-407C-8170-608FCB8E35AE}"/>
          </ac:grpSpMkLst>
        </pc:grpChg>
        <pc:grpChg chg="add del">
          <ac:chgData name="VENU" userId="a38bdbf9cded726b" providerId="LiveId" clId="{15A90F6C-0413-4601-A037-7357F4E87158}" dt="2023-05-07T20:47:32.789" v="718" actId="26606"/>
          <ac:grpSpMkLst>
            <pc:docMk/>
            <pc:sldMk cId="2965490157" sldId="263"/>
            <ac:grpSpMk id="8359" creationId="{89353FE7-0D03-4AD2-8B8A-60A06F6BDA4C}"/>
          </ac:grpSpMkLst>
        </pc:grpChg>
        <pc:grpChg chg="add">
          <ac:chgData name="VENU" userId="a38bdbf9cded726b" providerId="LiveId" clId="{15A90F6C-0413-4601-A037-7357F4E87158}" dt="2023-05-07T20:47:32.789" v="718" actId="26606"/>
          <ac:grpSpMkLst>
            <pc:docMk/>
            <pc:sldMk cId="2965490157" sldId="263"/>
            <ac:grpSpMk id="8366" creationId="{9795E515-5F57-431F-9A0D-3A0419DF7572}"/>
          </ac:grpSpMkLst>
        </pc:grpChg>
        <pc:grpChg chg="add">
          <ac:chgData name="VENU" userId="a38bdbf9cded726b" providerId="LiveId" clId="{15A90F6C-0413-4601-A037-7357F4E87158}" dt="2023-05-07T20:47:32.789" v="718" actId="26606"/>
          <ac:grpSpMkLst>
            <pc:docMk/>
            <pc:sldMk cId="2965490157" sldId="263"/>
            <ac:grpSpMk id="8411" creationId="{316DCFC9-6877-407C-8170-608FCB8E35AE}"/>
          </ac:grpSpMkLst>
        </pc:grpChg>
        <pc:grpChg chg="add">
          <ac:chgData name="VENU" userId="a38bdbf9cded726b" providerId="LiveId" clId="{15A90F6C-0413-4601-A037-7357F4E87158}" dt="2023-05-07T20:47:32.789" v="718" actId="26606"/>
          <ac:grpSpMkLst>
            <pc:docMk/>
            <pc:sldMk cId="2965490157" sldId="263"/>
            <ac:grpSpMk id="8415" creationId="{89353FE7-0D03-4AD2-8B8A-60A06F6BDA4C}"/>
          </ac:grpSpMkLst>
        </pc:grpChg>
        <pc:picChg chg="add mod">
          <ac:chgData name="VENU" userId="a38bdbf9cded726b" providerId="LiveId" clId="{15A90F6C-0413-4601-A037-7357F4E87158}" dt="2023-05-07T20:47:32.789" v="718" actId="26606"/>
          <ac:picMkLst>
            <pc:docMk/>
            <pc:sldMk cId="2965490157" sldId="263"/>
            <ac:picMk id="6" creationId="{B392D4EA-5DA8-BAFC-6EE9-15C6CCC24DC4}"/>
          </ac:picMkLst>
        </pc:picChg>
        <pc:picChg chg="add del mod ord">
          <ac:chgData name="VENU" userId="a38bdbf9cded726b" providerId="LiveId" clId="{15A90F6C-0413-4601-A037-7357F4E87158}" dt="2023-05-07T20:47:26.291" v="716" actId="478"/>
          <ac:picMkLst>
            <pc:docMk/>
            <pc:sldMk cId="2965490157" sldId="263"/>
            <ac:picMk id="2050" creationId="{B8BDAD28-8E40-0E89-5904-122DE9E48F11}"/>
          </ac:picMkLst>
        </pc:picChg>
        <pc:picChg chg="add del mod">
          <ac:chgData name="VENU" userId="a38bdbf9cded726b" providerId="LiveId" clId="{15A90F6C-0413-4601-A037-7357F4E87158}" dt="2023-05-07T20:26:42.609" v="574" actId="478"/>
          <ac:picMkLst>
            <pc:docMk/>
            <pc:sldMk cId="2965490157" sldId="263"/>
            <ac:picMk id="8194" creationId="{81509B19-C41C-9A62-C617-79048A7876F2}"/>
          </ac:picMkLst>
        </pc:picChg>
        <pc:picChg chg="add del">
          <ac:chgData name="VENU" userId="a38bdbf9cded726b" providerId="LiveId" clId="{15A90F6C-0413-4601-A037-7357F4E87158}" dt="2023-05-07T20:46:53.764" v="714" actId="26606"/>
          <ac:picMkLst>
            <pc:docMk/>
            <pc:sldMk cId="2965490157" sldId="263"/>
            <ac:picMk id="8208" creationId="{59FACE42-44B0-4185-8ED4-9043A78C8600}"/>
          </ac:picMkLst>
        </pc:picChg>
        <pc:picChg chg="add del">
          <ac:chgData name="VENU" userId="a38bdbf9cded726b" providerId="LiveId" clId="{15A90F6C-0413-4601-A037-7357F4E87158}" dt="2023-05-07T20:44:53.234" v="688" actId="26606"/>
          <ac:picMkLst>
            <pc:docMk/>
            <pc:sldMk cId="2965490157" sldId="263"/>
            <ac:picMk id="8211" creationId="{59FACE42-44B0-4185-8ED4-9043A78C8600}"/>
          </ac:picMkLst>
        </pc:picChg>
        <pc:picChg chg="add del">
          <ac:chgData name="VENU" userId="a38bdbf9cded726b" providerId="LiveId" clId="{15A90F6C-0413-4601-A037-7357F4E87158}" dt="2023-05-07T20:46:51.510" v="710" actId="26606"/>
          <ac:picMkLst>
            <pc:docMk/>
            <pc:sldMk cId="2965490157" sldId="263"/>
            <ac:picMk id="8316" creationId="{50C065C3-0FE3-4452-B765-CB05BBB2A983}"/>
          </ac:picMkLst>
        </pc:picChg>
        <pc:picChg chg="add del">
          <ac:chgData name="VENU" userId="a38bdbf9cded726b" providerId="LiveId" clId="{15A90F6C-0413-4601-A037-7357F4E87158}" dt="2023-05-07T20:46:53.702" v="713" actId="26606"/>
          <ac:picMkLst>
            <pc:docMk/>
            <pc:sldMk cId="2965490157" sldId="263"/>
            <ac:picMk id="8349" creationId="{50C065C3-0FE3-4452-B765-CB05BBB2A983}"/>
          </ac:picMkLst>
        </pc:picChg>
        <pc:picChg chg="add del">
          <ac:chgData name="VENU" userId="a38bdbf9cded726b" providerId="LiveId" clId="{15A90F6C-0413-4601-A037-7357F4E87158}" dt="2023-05-07T20:47:32.789" v="718" actId="26606"/>
          <ac:picMkLst>
            <pc:docMk/>
            <pc:sldMk cId="2965490157" sldId="263"/>
            <ac:picMk id="8356" creationId="{50C065C3-0FE3-4452-B765-CB05BBB2A983}"/>
          </ac:picMkLst>
        </pc:picChg>
        <pc:picChg chg="add">
          <ac:chgData name="VENU" userId="a38bdbf9cded726b" providerId="LiveId" clId="{15A90F6C-0413-4601-A037-7357F4E87158}" dt="2023-05-07T20:47:32.789" v="718" actId="26606"/>
          <ac:picMkLst>
            <pc:docMk/>
            <pc:sldMk cId="2965490157" sldId="263"/>
            <ac:picMk id="8364" creationId="{50C065C3-0FE3-4452-B765-CB05BBB2A983}"/>
          </ac:picMkLst>
        </pc:picChg>
      </pc:sldChg>
      <pc:sldChg chg="addSp delSp modSp new mod setBg modClrScheme chgLayout">
        <pc:chgData name="VENU" userId="a38bdbf9cded726b" providerId="LiveId" clId="{15A90F6C-0413-4601-A037-7357F4E87158}" dt="2023-05-07T21:01:00.465" v="821" actId="255"/>
        <pc:sldMkLst>
          <pc:docMk/>
          <pc:sldMk cId="2520787290" sldId="264"/>
        </pc:sldMkLst>
        <pc:spChg chg="mod">
          <ac:chgData name="VENU" userId="a38bdbf9cded726b" providerId="LiveId" clId="{15A90F6C-0413-4601-A037-7357F4E87158}" dt="2023-05-07T21:00:37.545" v="819" actId="207"/>
          <ac:spMkLst>
            <pc:docMk/>
            <pc:sldMk cId="2520787290" sldId="264"/>
            <ac:spMk id="2" creationId="{C760765F-B97A-6084-0292-1E1CD9A73305}"/>
          </ac:spMkLst>
        </pc:spChg>
        <pc:spChg chg="del mod ord">
          <ac:chgData name="VENU" userId="a38bdbf9cded726b" providerId="LiveId" clId="{15A90F6C-0413-4601-A037-7357F4E87158}" dt="2023-05-07T20:37:40.379" v="656" actId="26606"/>
          <ac:spMkLst>
            <pc:docMk/>
            <pc:sldMk cId="2520787290" sldId="264"/>
            <ac:spMk id="3" creationId="{4CDCDDDB-0F4A-077D-2D18-901C3514F26C}"/>
          </ac:spMkLst>
        </pc:spChg>
        <pc:spChg chg="add del mod">
          <ac:chgData name="VENU" userId="a38bdbf9cded726b" providerId="LiveId" clId="{15A90F6C-0413-4601-A037-7357F4E87158}" dt="2023-05-07T20:24:53.092" v="561" actId="478"/>
          <ac:spMkLst>
            <pc:docMk/>
            <pc:sldMk cId="2520787290" sldId="264"/>
            <ac:spMk id="5" creationId="{0A19B3DC-267B-A0DC-8607-3CF7E2B7FF3B}"/>
          </ac:spMkLst>
        </pc:spChg>
        <pc:spChg chg="add del mod">
          <ac:chgData name="VENU" userId="a38bdbf9cded726b" providerId="LiveId" clId="{15A90F6C-0413-4601-A037-7357F4E87158}" dt="2023-05-07T16:45:29.787" v="428" actId="26606"/>
          <ac:spMkLst>
            <pc:docMk/>
            <pc:sldMk cId="2520787290" sldId="264"/>
            <ac:spMk id="8" creationId="{01F3D46F-3B4F-2C21-DCD0-BCD89F900E8D}"/>
          </ac:spMkLst>
        </pc:spChg>
        <pc:spChg chg="add del mod">
          <ac:chgData name="VENU" userId="a38bdbf9cded726b" providerId="LiveId" clId="{15A90F6C-0413-4601-A037-7357F4E87158}" dt="2023-05-07T16:45:34.621" v="430"/>
          <ac:spMkLst>
            <pc:docMk/>
            <pc:sldMk cId="2520787290" sldId="264"/>
            <ac:spMk id="10" creationId="{D4825BFD-8C1B-3A82-C181-64A3D6B5BAD0}"/>
          </ac:spMkLst>
        </pc:spChg>
        <pc:spChg chg="add del">
          <ac:chgData name="VENU" userId="a38bdbf9cded726b" providerId="LiveId" clId="{15A90F6C-0413-4601-A037-7357F4E87158}" dt="2023-05-07T20:38:15.321" v="672" actId="26606"/>
          <ac:spMkLst>
            <pc:docMk/>
            <pc:sldMk cId="2520787290" sldId="264"/>
            <ac:spMk id="52" creationId="{2EEF4763-EB4A-4A35-89EB-AD2763B48C3B}"/>
          </ac:spMkLst>
        </pc:spChg>
        <pc:spChg chg="add del">
          <ac:chgData name="VENU" userId="a38bdbf9cded726b" providerId="LiveId" clId="{15A90F6C-0413-4601-A037-7357F4E87158}" dt="2023-05-07T20:37:57.783" v="658" actId="26606"/>
          <ac:spMkLst>
            <pc:docMk/>
            <pc:sldMk cId="2520787290" sldId="264"/>
            <ac:spMk id="100" creationId="{2EEF4763-EB4A-4A35-89EB-AD2763B48C3B}"/>
          </ac:spMkLst>
        </pc:spChg>
        <pc:spChg chg="add del">
          <ac:chgData name="VENU" userId="a38bdbf9cded726b" providerId="LiveId" clId="{15A90F6C-0413-4601-A037-7357F4E87158}" dt="2023-05-07T20:38:08.151" v="664" actId="26606"/>
          <ac:spMkLst>
            <pc:docMk/>
            <pc:sldMk cId="2520787290" sldId="264"/>
            <ac:spMk id="110" creationId="{C6270675-9512-4978-8583-36659256EE23}"/>
          </ac:spMkLst>
        </pc:spChg>
        <pc:spChg chg="add del">
          <ac:chgData name="VENU" userId="a38bdbf9cded726b" providerId="LiveId" clId="{15A90F6C-0413-4601-A037-7357F4E87158}" dt="2023-05-07T20:38:11.419" v="668" actId="26606"/>
          <ac:spMkLst>
            <pc:docMk/>
            <pc:sldMk cId="2520787290" sldId="264"/>
            <ac:spMk id="117" creationId="{C6270675-9512-4978-8583-36659256EE23}"/>
          </ac:spMkLst>
        </pc:spChg>
        <pc:spChg chg="add del">
          <ac:chgData name="VENU" userId="a38bdbf9cded726b" providerId="LiveId" clId="{15A90F6C-0413-4601-A037-7357F4E87158}" dt="2023-05-07T20:49:16.232" v="722" actId="26606"/>
          <ac:spMkLst>
            <pc:docMk/>
            <pc:sldMk cId="2520787290" sldId="264"/>
            <ac:spMk id="124" creationId="{2EEF4763-EB4A-4A35-89EB-AD2763B48C3B}"/>
          </ac:spMkLst>
        </pc:spChg>
        <pc:spChg chg="mod replId">
          <ac:chgData name="VENU" userId="a38bdbf9cded726b" providerId="LiveId" clId="{15A90F6C-0413-4601-A037-7357F4E87158}" dt="2023-05-07T20:38:15.282" v="671" actId="26606"/>
          <ac:spMkLst>
            <pc:docMk/>
            <pc:sldMk cId="2520787290" sldId="264"/>
            <ac:spMk id="125" creationId="{AC2718F8-15C5-4DAB-B194-AAEE8A205E42}"/>
          </ac:spMkLst>
        </pc:spChg>
        <pc:spChg chg="mod replId">
          <ac:chgData name="VENU" userId="a38bdbf9cded726b" providerId="LiveId" clId="{15A90F6C-0413-4601-A037-7357F4E87158}" dt="2023-05-07T20:38:15.282" v="671" actId="26606"/>
          <ac:spMkLst>
            <pc:docMk/>
            <pc:sldMk cId="2520787290" sldId="264"/>
            <ac:spMk id="126" creationId="{23C6608B-EA21-4579-B33F-55E52AC28756}"/>
          </ac:spMkLst>
        </pc:spChg>
        <pc:spChg chg="mod replId">
          <ac:chgData name="VENU" userId="a38bdbf9cded726b" providerId="LiveId" clId="{15A90F6C-0413-4601-A037-7357F4E87158}" dt="2023-05-07T20:38:15.282" v="671" actId="26606"/>
          <ac:spMkLst>
            <pc:docMk/>
            <pc:sldMk cId="2520787290" sldId="264"/>
            <ac:spMk id="127" creationId="{4A2FEFA2-D838-4CE1-90BA-B6C2EEB54381}"/>
          </ac:spMkLst>
        </pc:spChg>
        <pc:spChg chg="mod replId">
          <ac:chgData name="VENU" userId="a38bdbf9cded726b" providerId="LiveId" clId="{15A90F6C-0413-4601-A037-7357F4E87158}" dt="2023-05-07T20:38:15.282" v="671" actId="26606"/>
          <ac:spMkLst>
            <pc:docMk/>
            <pc:sldMk cId="2520787290" sldId="264"/>
            <ac:spMk id="128" creationId="{1A39CA24-DF18-4FCC-8265-36FC72ED589B}"/>
          </ac:spMkLst>
        </pc:spChg>
        <pc:spChg chg="mod replId">
          <ac:chgData name="VENU" userId="a38bdbf9cded726b" providerId="LiveId" clId="{15A90F6C-0413-4601-A037-7357F4E87158}" dt="2023-05-07T20:38:15.282" v="671" actId="26606"/>
          <ac:spMkLst>
            <pc:docMk/>
            <pc:sldMk cId="2520787290" sldId="264"/>
            <ac:spMk id="129" creationId="{50A32DBD-9B22-49C3-A628-A98533FBF4FB}"/>
          </ac:spMkLst>
        </pc:spChg>
        <pc:spChg chg="mod replId">
          <ac:chgData name="VENU" userId="a38bdbf9cded726b" providerId="LiveId" clId="{15A90F6C-0413-4601-A037-7357F4E87158}" dt="2023-05-07T20:38:15.282" v="671" actId="26606"/>
          <ac:spMkLst>
            <pc:docMk/>
            <pc:sldMk cId="2520787290" sldId="264"/>
            <ac:spMk id="130" creationId="{A3C0B30D-BB1A-4B3D-A162-3EBE6267F214}"/>
          </ac:spMkLst>
        </pc:spChg>
        <pc:spChg chg="mod replId">
          <ac:chgData name="VENU" userId="a38bdbf9cded726b" providerId="LiveId" clId="{15A90F6C-0413-4601-A037-7357F4E87158}" dt="2023-05-07T20:38:15.282" v="671" actId="26606"/>
          <ac:spMkLst>
            <pc:docMk/>
            <pc:sldMk cId="2520787290" sldId="264"/>
            <ac:spMk id="131" creationId="{092B125A-1548-445E-8689-07BEEC815596}"/>
          </ac:spMkLst>
        </pc:spChg>
        <pc:spChg chg="mod replId">
          <ac:chgData name="VENU" userId="a38bdbf9cded726b" providerId="LiveId" clId="{15A90F6C-0413-4601-A037-7357F4E87158}" dt="2023-05-07T20:38:15.282" v="671" actId="26606"/>
          <ac:spMkLst>
            <pc:docMk/>
            <pc:sldMk cId="2520787290" sldId="264"/>
            <ac:spMk id="132" creationId="{D6A7D7B9-9A7E-4FD2-A1B4-1C5CFAE54989}"/>
          </ac:spMkLst>
        </pc:spChg>
        <pc:spChg chg="mod replId">
          <ac:chgData name="VENU" userId="a38bdbf9cded726b" providerId="LiveId" clId="{15A90F6C-0413-4601-A037-7357F4E87158}" dt="2023-05-07T20:38:15.282" v="671" actId="26606"/>
          <ac:spMkLst>
            <pc:docMk/>
            <pc:sldMk cId="2520787290" sldId="264"/>
            <ac:spMk id="135" creationId="{75BC67F5-D485-467A-BCCB-D062EB6DD0E2}"/>
          </ac:spMkLst>
        </pc:spChg>
        <pc:spChg chg="mod replId">
          <ac:chgData name="VENU" userId="a38bdbf9cded726b" providerId="LiveId" clId="{15A90F6C-0413-4601-A037-7357F4E87158}" dt="2023-05-07T20:38:15.282" v="671" actId="26606"/>
          <ac:spMkLst>
            <pc:docMk/>
            <pc:sldMk cId="2520787290" sldId="264"/>
            <ac:spMk id="136" creationId="{7FB0B620-AB12-4F0B-AD1C-A47A5FBC6323}"/>
          </ac:spMkLst>
        </pc:spChg>
        <pc:spChg chg="mod replId">
          <ac:chgData name="VENU" userId="a38bdbf9cded726b" providerId="LiveId" clId="{15A90F6C-0413-4601-A037-7357F4E87158}" dt="2023-05-07T20:38:15.282" v="671" actId="26606"/>
          <ac:spMkLst>
            <pc:docMk/>
            <pc:sldMk cId="2520787290" sldId="264"/>
            <ac:spMk id="137" creationId="{6AEFA891-E591-4F7F-9DBA-FC78E9B8F1BC}"/>
          </ac:spMkLst>
        </pc:spChg>
        <pc:spChg chg="mod replId">
          <ac:chgData name="VENU" userId="a38bdbf9cded726b" providerId="LiveId" clId="{15A90F6C-0413-4601-A037-7357F4E87158}" dt="2023-05-07T20:38:15.282" v="671" actId="26606"/>
          <ac:spMkLst>
            <pc:docMk/>
            <pc:sldMk cId="2520787290" sldId="264"/>
            <ac:spMk id="138" creationId="{78921FFF-4B57-4E33-BE94-5A8BFC95E03D}"/>
          </ac:spMkLst>
        </pc:spChg>
        <pc:spChg chg="mod replId">
          <ac:chgData name="VENU" userId="a38bdbf9cded726b" providerId="LiveId" clId="{15A90F6C-0413-4601-A037-7357F4E87158}" dt="2023-05-07T20:38:15.282" v="671" actId="26606"/>
          <ac:spMkLst>
            <pc:docMk/>
            <pc:sldMk cId="2520787290" sldId="264"/>
            <ac:spMk id="139" creationId="{0C4A1658-5AAE-4925-B106-BC0A17862E79}"/>
          </ac:spMkLst>
        </pc:spChg>
        <pc:spChg chg="mod replId">
          <ac:chgData name="VENU" userId="a38bdbf9cded726b" providerId="LiveId" clId="{15A90F6C-0413-4601-A037-7357F4E87158}" dt="2023-05-07T20:38:15.282" v="671" actId="26606"/>
          <ac:spMkLst>
            <pc:docMk/>
            <pc:sldMk cId="2520787290" sldId="264"/>
            <ac:spMk id="140" creationId="{DE6DF3EB-099A-427A-A999-3BAF3BCA94E1}"/>
          </ac:spMkLst>
        </pc:spChg>
        <pc:spChg chg="mod replId">
          <ac:chgData name="VENU" userId="a38bdbf9cded726b" providerId="LiveId" clId="{15A90F6C-0413-4601-A037-7357F4E87158}" dt="2023-05-07T20:38:15.282" v="671" actId="26606"/>
          <ac:spMkLst>
            <pc:docMk/>
            <pc:sldMk cId="2520787290" sldId="264"/>
            <ac:spMk id="141" creationId="{CC595EFE-4690-4B81-83B1-F863B951B0E1}"/>
          </ac:spMkLst>
        </pc:spChg>
        <pc:spChg chg="mod replId">
          <ac:chgData name="VENU" userId="a38bdbf9cded726b" providerId="LiveId" clId="{15A90F6C-0413-4601-A037-7357F4E87158}" dt="2023-05-07T20:38:15.282" v="671" actId="26606"/>
          <ac:spMkLst>
            <pc:docMk/>
            <pc:sldMk cId="2520787290" sldId="264"/>
            <ac:spMk id="142" creationId="{400FAC39-AEAC-4B54-9694-29D537C203B1}"/>
          </ac:spMkLst>
        </pc:spChg>
        <pc:spChg chg="mod replId">
          <ac:chgData name="VENU" userId="a38bdbf9cded726b" providerId="LiveId" clId="{15A90F6C-0413-4601-A037-7357F4E87158}" dt="2023-05-07T20:38:15.282" v="671" actId="26606"/>
          <ac:spMkLst>
            <pc:docMk/>
            <pc:sldMk cId="2520787290" sldId="264"/>
            <ac:spMk id="143" creationId="{C61298B0-056E-4D83-B168-1C054A17A0CB}"/>
          </ac:spMkLst>
        </pc:spChg>
        <pc:spChg chg="mod replId">
          <ac:chgData name="VENU" userId="a38bdbf9cded726b" providerId="LiveId" clId="{15A90F6C-0413-4601-A037-7357F4E87158}" dt="2023-05-07T20:38:15.282" v="671" actId="26606"/>
          <ac:spMkLst>
            <pc:docMk/>
            <pc:sldMk cId="2520787290" sldId="264"/>
            <ac:spMk id="144" creationId="{9F9E69A2-F9B0-40C2-BDC8-143835426BEF}"/>
          </ac:spMkLst>
        </pc:spChg>
        <pc:spChg chg="mod replId">
          <ac:chgData name="VENU" userId="a38bdbf9cded726b" providerId="LiveId" clId="{15A90F6C-0413-4601-A037-7357F4E87158}" dt="2023-05-07T20:38:15.282" v="671" actId="26606"/>
          <ac:spMkLst>
            <pc:docMk/>
            <pc:sldMk cId="2520787290" sldId="264"/>
            <ac:spMk id="145" creationId="{A28E5FB6-5905-4F5D-A6CE-E6222C405E5B}"/>
          </ac:spMkLst>
        </pc:spChg>
        <pc:spChg chg="mod replId">
          <ac:chgData name="VENU" userId="a38bdbf9cded726b" providerId="LiveId" clId="{15A90F6C-0413-4601-A037-7357F4E87158}" dt="2023-05-07T20:38:15.282" v="671" actId="26606"/>
          <ac:spMkLst>
            <pc:docMk/>
            <pc:sldMk cId="2520787290" sldId="264"/>
            <ac:spMk id="146" creationId="{F838FE17-378C-4BCE-80C0-FDD1CB074E22}"/>
          </ac:spMkLst>
        </pc:spChg>
        <pc:spChg chg="mod replId">
          <ac:chgData name="VENU" userId="a38bdbf9cded726b" providerId="LiveId" clId="{15A90F6C-0413-4601-A037-7357F4E87158}" dt="2023-05-07T20:38:15.282" v="671" actId="26606"/>
          <ac:spMkLst>
            <pc:docMk/>
            <pc:sldMk cId="2520787290" sldId="264"/>
            <ac:spMk id="147" creationId="{12A1474E-6A37-4F4D-A638-DD0EC0A5B5B7}"/>
          </ac:spMkLst>
        </pc:spChg>
        <pc:spChg chg="mod replId">
          <ac:chgData name="VENU" userId="a38bdbf9cded726b" providerId="LiveId" clId="{15A90F6C-0413-4601-A037-7357F4E87158}" dt="2023-05-07T20:38:15.282" v="671" actId="26606"/>
          <ac:spMkLst>
            <pc:docMk/>
            <pc:sldMk cId="2520787290" sldId="264"/>
            <ac:spMk id="148" creationId="{49EA8CC2-4D0F-4C86-9CA9-FC3792FED1C1}"/>
          </ac:spMkLst>
        </pc:spChg>
        <pc:spChg chg="mod replId">
          <ac:chgData name="VENU" userId="a38bdbf9cded726b" providerId="LiveId" clId="{15A90F6C-0413-4601-A037-7357F4E87158}" dt="2023-05-07T20:38:15.282" v="671" actId="26606"/>
          <ac:spMkLst>
            <pc:docMk/>
            <pc:sldMk cId="2520787290" sldId="264"/>
            <ac:spMk id="149" creationId="{69548BD5-92E6-42BD-9719-16AA005C5678}"/>
          </ac:spMkLst>
        </pc:spChg>
        <pc:spChg chg="mod replId">
          <ac:chgData name="VENU" userId="a38bdbf9cded726b" providerId="LiveId" clId="{15A90F6C-0413-4601-A037-7357F4E87158}" dt="2023-05-07T20:38:15.282" v="671" actId="26606"/>
          <ac:spMkLst>
            <pc:docMk/>
            <pc:sldMk cId="2520787290" sldId="264"/>
            <ac:spMk id="150" creationId="{93005965-F240-4349-A563-515973BF0133}"/>
          </ac:spMkLst>
        </pc:spChg>
        <pc:spChg chg="mod replId">
          <ac:chgData name="VENU" userId="a38bdbf9cded726b" providerId="LiveId" clId="{15A90F6C-0413-4601-A037-7357F4E87158}" dt="2023-05-07T20:38:15.282" v="671" actId="26606"/>
          <ac:spMkLst>
            <pc:docMk/>
            <pc:sldMk cId="2520787290" sldId="264"/>
            <ac:spMk id="151" creationId="{277A546F-05BB-4274-A6A6-9DACC27ABCFA}"/>
          </ac:spMkLst>
        </pc:spChg>
        <pc:spChg chg="mod replId">
          <ac:chgData name="VENU" userId="a38bdbf9cded726b" providerId="LiveId" clId="{15A90F6C-0413-4601-A037-7357F4E87158}" dt="2023-05-07T20:38:15.282" v="671" actId="26606"/>
          <ac:spMkLst>
            <pc:docMk/>
            <pc:sldMk cId="2520787290" sldId="264"/>
            <ac:spMk id="152" creationId="{7BE7FF91-E18E-41AA-A952-07CB0C02C8B6}"/>
          </ac:spMkLst>
        </pc:spChg>
        <pc:spChg chg="mod replId">
          <ac:chgData name="VENU" userId="a38bdbf9cded726b" providerId="LiveId" clId="{15A90F6C-0413-4601-A037-7357F4E87158}" dt="2023-05-07T20:38:15.282" v="671" actId="26606"/>
          <ac:spMkLst>
            <pc:docMk/>
            <pc:sldMk cId="2520787290" sldId="264"/>
            <ac:spMk id="153" creationId="{3F6A31AA-E4FB-4DD0-9AB1-BDD994CFA50E}"/>
          </ac:spMkLst>
        </pc:spChg>
        <pc:spChg chg="mod replId">
          <ac:chgData name="VENU" userId="a38bdbf9cded726b" providerId="LiveId" clId="{15A90F6C-0413-4601-A037-7357F4E87158}" dt="2023-05-07T20:38:15.282" v="671" actId="26606"/>
          <ac:spMkLst>
            <pc:docMk/>
            <pc:sldMk cId="2520787290" sldId="264"/>
            <ac:spMk id="154" creationId="{F99B8398-08D8-4C1E-8D7F-BAFB4D393765}"/>
          </ac:spMkLst>
        </pc:spChg>
        <pc:spChg chg="mod replId">
          <ac:chgData name="VENU" userId="a38bdbf9cded726b" providerId="LiveId" clId="{15A90F6C-0413-4601-A037-7357F4E87158}" dt="2023-05-07T20:38:15.282" v="671" actId="26606"/>
          <ac:spMkLst>
            <pc:docMk/>
            <pc:sldMk cId="2520787290" sldId="264"/>
            <ac:spMk id="155" creationId="{CD3984BB-CCC2-49D9-A80B-9507BE5A9167}"/>
          </ac:spMkLst>
        </pc:spChg>
        <pc:spChg chg="mod replId">
          <ac:chgData name="VENU" userId="a38bdbf9cded726b" providerId="LiveId" clId="{15A90F6C-0413-4601-A037-7357F4E87158}" dt="2023-05-07T20:38:15.282" v="671" actId="26606"/>
          <ac:spMkLst>
            <pc:docMk/>
            <pc:sldMk cId="2520787290" sldId="264"/>
            <ac:spMk id="156" creationId="{78FF7C07-82F5-4A64-9D71-29CBE1B79007}"/>
          </ac:spMkLst>
        </pc:spChg>
        <pc:spChg chg="mod replId">
          <ac:chgData name="VENU" userId="a38bdbf9cded726b" providerId="LiveId" clId="{15A90F6C-0413-4601-A037-7357F4E87158}" dt="2023-05-07T20:38:15.282" v="671" actId="26606"/>
          <ac:spMkLst>
            <pc:docMk/>
            <pc:sldMk cId="2520787290" sldId="264"/>
            <ac:spMk id="157" creationId="{7F1773CA-6AE7-4723-B072-CEC5F3829B40}"/>
          </ac:spMkLst>
        </pc:spChg>
        <pc:spChg chg="mod replId">
          <ac:chgData name="VENU" userId="a38bdbf9cded726b" providerId="LiveId" clId="{15A90F6C-0413-4601-A037-7357F4E87158}" dt="2023-05-07T20:38:15.282" v="671" actId="26606"/>
          <ac:spMkLst>
            <pc:docMk/>
            <pc:sldMk cId="2520787290" sldId="264"/>
            <ac:spMk id="158" creationId="{D5EC23E0-B877-4A62-B084-5407401FB6A1}"/>
          </ac:spMkLst>
        </pc:spChg>
        <pc:spChg chg="mod replId">
          <ac:chgData name="VENU" userId="a38bdbf9cded726b" providerId="LiveId" clId="{15A90F6C-0413-4601-A037-7357F4E87158}" dt="2023-05-07T20:38:15.282" v="671" actId="26606"/>
          <ac:spMkLst>
            <pc:docMk/>
            <pc:sldMk cId="2520787290" sldId="264"/>
            <ac:spMk id="159" creationId="{633C4B0E-E7C6-4A1A-9D3A-80C8E3C59DCD}"/>
          </ac:spMkLst>
        </pc:spChg>
        <pc:spChg chg="mod replId">
          <ac:chgData name="VENU" userId="a38bdbf9cded726b" providerId="LiveId" clId="{15A90F6C-0413-4601-A037-7357F4E87158}" dt="2023-05-07T20:38:15.282" v="671" actId="26606"/>
          <ac:spMkLst>
            <pc:docMk/>
            <pc:sldMk cId="2520787290" sldId="264"/>
            <ac:spMk id="160" creationId="{AB21372F-73AC-4C69-81F0-0D44D36F6EF2}"/>
          </ac:spMkLst>
        </pc:spChg>
        <pc:spChg chg="mod replId">
          <ac:chgData name="VENU" userId="a38bdbf9cded726b" providerId="LiveId" clId="{15A90F6C-0413-4601-A037-7357F4E87158}" dt="2023-05-07T20:38:15.282" v="671" actId="26606"/>
          <ac:spMkLst>
            <pc:docMk/>
            <pc:sldMk cId="2520787290" sldId="264"/>
            <ac:spMk id="161" creationId="{B5619D97-D7A8-4DFF-8AB1-F4B393C1B408}"/>
          </ac:spMkLst>
        </pc:spChg>
        <pc:spChg chg="mod replId">
          <ac:chgData name="VENU" userId="a38bdbf9cded726b" providerId="LiveId" clId="{15A90F6C-0413-4601-A037-7357F4E87158}" dt="2023-05-07T20:38:15.282" v="671" actId="26606"/>
          <ac:spMkLst>
            <pc:docMk/>
            <pc:sldMk cId="2520787290" sldId="264"/>
            <ac:spMk id="162" creationId="{55E03CED-9618-41BB-898B-2FECEFD7B74C}"/>
          </ac:spMkLst>
        </pc:spChg>
        <pc:spChg chg="mod replId">
          <ac:chgData name="VENU" userId="a38bdbf9cded726b" providerId="LiveId" clId="{15A90F6C-0413-4601-A037-7357F4E87158}" dt="2023-05-07T20:38:15.282" v="671" actId="26606"/>
          <ac:spMkLst>
            <pc:docMk/>
            <pc:sldMk cId="2520787290" sldId="264"/>
            <ac:spMk id="163" creationId="{78F0A5C5-589E-4053-A41A-FA77210C3D8A}"/>
          </ac:spMkLst>
        </pc:spChg>
        <pc:spChg chg="add">
          <ac:chgData name="VENU" userId="a38bdbf9cded726b" providerId="LiveId" clId="{15A90F6C-0413-4601-A037-7357F4E87158}" dt="2023-05-07T20:49:16.232" v="722" actId="26606"/>
          <ac:spMkLst>
            <pc:docMk/>
            <pc:sldMk cId="2520787290" sldId="264"/>
            <ac:spMk id="172" creationId="{C6270675-9512-4978-8583-36659256EE23}"/>
          </ac:spMkLst>
        </pc:spChg>
        <pc:spChg chg="add del mod">
          <ac:chgData name="VENU" userId="a38bdbf9cded726b" providerId="LiveId" clId="{15A90F6C-0413-4601-A037-7357F4E87158}" dt="2023-05-07T16:45:46.733" v="434" actId="26606"/>
          <ac:spMkLst>
            <pc:docMk/>
            <pc:sldMk cId="2520787290" sldId="264"/>
            <ac:spMk id="7175" creationId="{844E3236-A7CC-B1A3-6763-1283CF016017}"/>
          </ac:spMkLst>
        </pc:spChg>
        <pc:spChg chg="add del mod">
          <ac:chgData name="VENU" userId="a38bdbf9cded726b" providerId="LiveId" clId="{15A90F6C-0413-4601-A037-7357F4E87158}" dt="2023-05-07T16:45:46.733" v="434" actId="26606"/>
          <ac:spMkLst>
            <pc:docMk/>
            <pc:sldMk cId="2520787290" sldId="264"/>
            <ac:spMk id="7177" creationId="{B3D90AFC-A6ED-543F-6154-1D15DBFCF3E7}"/>
          </ac:spMkLst>
        </pc:spChg>
        <pc:spChg chg="add del mod">
          <ac:chgData name="VENU" userId="a38bdbf9cded726b" providerId="LiveId" clId="{15A90F6C-0413-4601-A037-7357F4E87158}" dt="2023-05-07T16:45:49.090" v="436" actId="26606"/>
          <ac:spMkLst>
            <pc:docMk/>
            <pc:sldMk cId="2520787290" sldId="264"/>
            <ac:spMk id="7179" creationId="{27647848-C62C-3AA1-DD7D-1D5F76AB647B}"/>
          </ac:spMkLst>
        </pc:spChg>
        <pc:spChg chg="add del mod">
          <ac:chgData name="VENU" userId="a38bdbf9cded726b" providerId="LiveId" clId="{15A90F6C-0413-4601-A037-7357F4E87158}" dt="2023-05-07T16:45:49.090" v="436" actId="26606"/>
          <ac:spMkLst>
            <pc:docMk/>
            <pc:sldMk cId="2520787290" sldId="264"/>
            <ac:spMk id="7180" creationId="{4AEABA18-7A79-3021-8CDF-00EE28F4A33C}"/>
          </ac:spMkLst>
        </pc:spChg>
        <pc:grpChg chg="add del">
          <ac:chgData name="VENU" userId="a38bdbf9cded726b" providerId="LiveId" clId="{15A90F6C-0413-4601-A037-7357F4E87158}" dt="2023-05-07T20:38:15.321" v="672" actId="26606"/>
          <ac:grpSpMkLst>
            <pc:docMk/>
            <pc:sldMk cId="2520787290" sldId="264"/>
            <ac:grpSpMk id="11" creationId="{96FA2727-C33B-44D1-885B-76DC0424E577}"/>
          </ac:grpSpMkLst>
        </pc:grpChg>
        <pc:grpChg chg="add del">
          <ac:chgData name="VENU" userId="a38bdbf9cded726b" providerId="LiveId" clId="{15A90F6C-0413-4601-A037-7357F4E87158}" dt="2023-05-07T20:37:57.783" v="658" actId="26606"/>
          <ac:grpSpMkLst>
            <pc:docMk/>
            <pc:sldMk cId="2520787290" sldId="264"/>
            <ac:grpSpMk id="59" creationId="{96FA2727-C33B-44D1-885B-76DC0424E577}"/>
          </ac:grpSpMkLst>
        </pc:grpChg>
        <pc:grpChg chg="add del">
          <ac:chgData name="VENU" userId="a38bdbf9cded726b" providerId="LiveId" clId="{15A90F6C-0413-4601-A037-7357F4E87158}" dt="2023-05-07T20:38:03.042" v="660" actId="26606"/>
          <ac:grpSpMkLst>
            <pc:docMk/>
            <pc:sldMk cId="2520787290" sldId="264"/>
            <ac:grpSpMk id="103" creationId="{96FA2727-C33B-44D1-885B-76DC0424E577}"/>
          </ac:grpSpMkLst>
        </pc:grpChg>
        <pc:grpChg chg="add del">
          <ac:chgData name="VENU" userId="a38bdbf9cded726b" providerId="LiveId" clId="{15A90F6C-0413-4601-A037-7357F4E87158}" dt="2023-05-07T20:38:06.258" v="662" actId="26606"/>
          <ac:grpSpMkLst>
            <pc:docMk/>
            <pc:sldMk cId="2520787290" sldId="264"/>
            <ac:grpSpMk id="106" creationId="{96FA2727-C33B-44D1-885B-76DC0424E577}"/>
          </ac:grpSpMkLst>
        </pc:grpChg>
        <pc:grpChg chg="add del">
          <ac:chgData name="VENU" userId="a38bdbf9cded726b" providerId="LiveId" clId="{15A90F6C-0413-4601-A037-7357F4E87158}" dt="2023-05-07T20:38:08.151" v="664" actId="26606"/>
          <ac:grpSpMkLst>
            <pc:docMk/>
            <pc:sldMk cId="2520787290" sldId="264"/>
            <ac:grpSpMk id="109" creationId="{96FA2727-C33B-44D1-885B-76DC0424E577}"/>
          </ac:grpSpMkLst>
        </pc:grpChg>
        <pc:grpChg chg="add del">
          <ac:chgData name="VENU" userId="a38bdbf9cded726b" providerId="LiveId" clId="{15A90F6C-0413-4601-A037-7357F4E87158}" dt="2023-05-07T20:38:09.842" v="666" actId="26606"/>
          <ac:grpSpMkLst>
            <pc:docMk/>
            <pc:sldMk cId="2520787290" sldId="264"/>
            <ac:grpSpMk id="113" creationId="{96FA2727-C33B-44D1-885B-76DC0424E577}"/>
          </ac:grpSpMkLst>
        </pc:grpChg>
        <pc:grpChg chg="add del">
          <ac:chgData name="VENU" userId="a38bdbf9cded726b" providerId="LiveId" clId="{15A90F6C-0413-4601-A037-7357F4E87158}" dt="2023-05-07T20:38:11.419" v="668" actId="26606"/>
          <ac:grpSpMkLst>
            <pc:docMk/>
            <pc:sldMk cId="2520787290" sldId="264"/>
            <ac:grpSpMk id="116" creationId="{96FA2727-C33B-44D1-885B-76DC0424E577}"/>
          </ac:grpSpMkLst>
        </pc:grpChg>
        <pc:grpChg chg="add del">
          <ac:chgData name="VENU" userId="a38bdbf9cded726b" providerId="LiveId" clId="{15A90F6C-0413-4601-A037-7357F4E87158}" dt="2023-05-07T20:38:15.277" v="670" actId="26606"/>
          <ac:grpSpMkLst>
            <pc:docMk/>
            <pc:sldMk cId="2520787290" sldId="264"/>
            <ac:grpSpMk id="120" creationId="{96FA2727-C33B-44D1-885B-76DC0424E577}"/>
          </ac:grpSpMkLst>
        </pc:grpChg>
        <pc:grpChg chg="add del">
          <ac:chgData name="VENU" userId="a38bdbf9cded726b" providerId="LiveId" clId="{15A90F6C-0413-4601-A037-7357F4E87158}" dt="2023-05-07T20:49:16.232" v="722" actId="26606"/>
          <ac:grpSpMkLst>
            <pc:docMk/>
            <pc:sldMk cId="2520787290" sldId="264"/>
            <ac:grpSpMk id="123" creationId="{96FA2727-C33B-44D1-885B-76DC0424E577}"/>
          </ac:grpSpMkLst>
        </pc:grpChg>
        <pc:grpChg chg="mod replId">
          <ac:chgData name="VENU" userId="a38bdbf9cded726b" providerId="LiveId" clId="{15A90F6C-0413-4601-A037-7357F4E87158}" dt="2023-05-07T20:38:15.282" v="671" actId="26606"/>
          <ac:grpSpMkLst>
            <pc:docMk/>
            <pc:sldMk cId="2520787290" sldId="264"/>
            <ac:grpSpMk id="133" creationId="{4A64FD4C-29BA-46E7-AE31-AB38BB694295}"/>
          </ac:grpSpMkLst>
        </pc:grpChg>
        <pc:grpChg chg="mod replId">
          <ac:chgData name="VENU" userId="a38bdbf9cded726b" providerId="LiveId" clId="{15A90F6C-0413-4601-A037-7357F4E87158}" dt="2023-05-07T20:38:15.282" v="671" actId="26606"/>
          <ac:grpSpMkLst>
            <pc:docMk/>
            <pc:sldMk cId="2520787290" sldId="264"/>
            <ac:grpSpMk id="134" creationId="{DB1B0C3F-D935-4306-B5B1-6AA635881120}"/>
          </ac:grpSpMkLst>
        </pc:grpChg>
        <pc:grpChg chg="add">
          <ac:chgData name="VENU" userId="a38bdbf9cded726b" providerId="LiveId" clId="{15A90F6C-0413-4601-A037-7357F4E87158}" dt="2023-05-07T20:49:16.232" v="722" actId="26606"/>
          <ac:grpSpMkLst>
            <pc:docMk/>
            <pc:sldMk cId="2520787290" sldId="264"/>
            <ac:grpSpMk id="173" creationId="{96FA2727-C33B-44D1-885B-76DC0424E577}"/>
          </ac:grpSpMkLst>
        </pc:grpChg>
        <pc:graphicFrameChg chg="add mod modGraphic">
          <ac:chgData name="VENU" userId="a38bdbf9cded726b" providerId="LiveId" clId="{15A90F6C-0413-4601-A037-7357F4E87158}" dt="2023-05-07T21:01:00.465" v="821" actId="255"/>
          <ac:graphicFrameMkLst>
            <pc:docMk/>
            <pc:sldMk cId="2520787290" sldId="264"/>
            <ac:graphicFrameMk id="6" creationId="{73587A66-7318-C598-CC52-52EC9835DC63}"/>
          </ac:graphicFrameMkLst>
        </pc:graphicFrameChg>
        <pc:picChg chg="add del">
          <ac:chgData name="VENU" userId="a38bdbf9cded726b" providerId="LiveId" clId="{15A90F6C-0413-4601-A037-7357F4E87158}" dt="2023-05-07T20:38:15.321" v="672" actId="26606"/>
          <ac:picMkLst>
            <pc:docMk/>
            <pc:sldMk cId="2520787290" sldId="264"/>
            <ac:picMk id="9" creationId="{174E31E4-530B-4247-962C-F46F5F66DFFB}"/>
          </ac:picMkLst>
        </pc:picChg>
        <pc:picChg chg="add del">
          <ac:chgData name="VENU" userId="a38bdbf9cded726b" providerId="LiveId" clId="{15A90F6C-0413-4601-A037-7357F4E87158}" dt="2023-05-07T20:37:57.783" v="658" actId="26606"/>
          <ac:picMkLst>
            <pc:docMk/>
            <pc:sldMk cId="2520787290" sldId="264"/>
            <ac:picMk id="57" creationId="{174E31E4-530B-4247-962C-F46F5F66DFFB}"/>
          </ac:picMkLst>
        </pc:picChg>
        <pc:picChg chg="add del">
          <ac:chgData name="VENU" userId="a38bdbf9cded726b" providerId="LiveId" clId="{15A90F6C-0413-4601-A037-7357F4E87158}" dt="2023-05-07T20:38:03.042" v="660" actId="26606"/>
          <ac:picMkLst>
            <pc:docMk/>
            <pc:sldMk cId="2520787290" sldId="264"/>
            <ac:picMk id="102" creationId="{174E31E4-530B-4247-962C-F46F5F66DFFB}"/>
          </ac:picMkLst>
        </pc:picChg>
        <pc:picChg chg="add del">
          <ac:chgData name="VENU" userId="a38bdbf9cded726b" providerId="LiveId" clId="{15A90F6C-0413-4601-A037-7357F4E87158}" dt="2023-05-07T20:38:06.258" v="662" actId="26606"/>
          <ac:picMkLst>
            <pc:docMk/>
            <pc:sldMk cId="2520787290" sldId="264"/>
            <ac:picMk id="105" creationId="{174E31E4-530B-4247-962C-F46F5F66DFFB}"/>
          </ac:picMkLst>
        </pc:picChg>
        <pc:picChg chg="add del">
          <ac:chgData name="VENU" userId="a38bdbf9cded726b" providerId="LiveId" clId="{15A90F6C-0413-4601-A037-7357F4E87158}" dt="2023-05-07T20:38:08.151" v="664" actId="26606"/>
          <ac:picMkLst>
            <pc:docMk/>
            <pc:sldMk cId="2520787290" sldId="264"/>
            <ac:picMk id="108" creationId="{174E31E4-530B-4247-962C-F46F5F66DFFB}"/>
          </ac:picMkLst>
        </pc:picChg>
        <pc:picChg chg="add del">
          <ac:chgData name="VENU" userId="a38bdbf9cded726b" providerId="LiveId" clId="{15A90F6C-0413-4601-A037-7357F4E87158}" dt="2023-05-07T20:38:09.842" v="666" actId="26606"/>
          <ac:picMkLst>
            <pc:docMk/>
            <pc:sldMk cId="2520787290" sldId="264"/>
            <ac:picMk id="112" creationId="{174E31E4-530B-4247-962C-F46F5F66DFFB}"/>
          </ac:picMkLst>
        </pc:picChg>
        <pc:picChg chg="add del">
          <ac:chgData name="VENU" userId="a38bdbf9cded726b" providerId="LiveId" clId="{15A90F6C-0413-4601-A037-7357F4E87158}" dt="2023-05-07T20:38:11.419" v="668" actId="26606"/>
          <ac:picMkLst>
            <pc:docMk/>
            <pc:sldMk cId="2520787290" sldId="264"/>
            <ac:picMk id="115" creationId="{174E31E4-530B-4247-962C-F46F5F66DFFB}"/>
          </ac:picMkLst>
        </pc:picChg>
        <pc:picChg chg="add del">
          <ac:chgData name="VENU" userId="a38bdbf9cded726b" providerId="LiveId" clId="{15A90F6C-0413-4601-A037-7357F4E87158}" dt="2023-05-07T20:38:15.277" v="670" actId="26606"/>
          <ac:picMkLst>
            <pc:docMk/>
            <pc:sldMk cId="2520787290" sldId="264"/>
            <ac:picMk id="119" creationId="{174E31E4-530B-4247-962C-F46F5F66DFFB}"/>
          </ac:picMkLst>
        </pc:picChg>
        <pc:picChg chg="add del">
          <ac:chgData name="VENU" userId="a38bdbf9cded726b" providerId="LiveId" clId="{15A90F6C-0413-4601-A037-7357F4E87158}" dt="2023-05-07T20:49:16.232" v="722" actId="26606"/>
          <ac:picMkLst>
            <pc:docMk/>
            <pc:sldMk cId="2520787290" sldId="264"/>
            <ac:picMk id="122" creationId="{174E31E4-530B-4247-962C-F46F5F66DFFB}"/>
          </ac:picMkLst>
        </pc:picChg>
        <pc:picChg chg="add">
          <ac:chgData name="VENU" userId="a38bdbf9cded726b" providerId="LiveId" clId="{15A90F6C-0413-4601-A037-7357F4E87158}" dt="2023-05-07T20:49:16.232" v="722" actId="26606"/>
          <ac:picMkLst>
            <pc:docMk/>
            <pc:sldMk cId="2520787290" sldId="264"/>
            <ac:picMk id="171" creationId="{174E31E4-530B-4247-962C-F46F5F66DFFB}"/>
          </ac:picMkLst>
        </pc:picChg>
        <pc:picChg chg="add del mod">
          <ac:chgData name="VENU" userId="a38bdbf9cded726b" providerId="LiveId" clId="{15A90F6C-0413-4601-A037-7357F4E87158}" dt="2023-05-07T20:24:46.717" v="560" actId="478"/>
          <ac:picMkLst>
            <pc:docMk/>
            <pc:sldMk cId="2520787290" sldId="264"/>
            <ac:picMk id="7170" creationId="{D8E39A18-EB43-412F-EC5D-7BD693C6E64C}"/>
          </ac:picMkLst>
        </pc:picChg>
      </pc:sldChg>
      <pc:sldChg chg="addSp delSp modSp new mod setBg modClrScheme setClrOvrMap chgLayout">
        <pc:chgData name="VENU" userId="a38bdbf9cded726b" providerId="LiveId" clId="{15A90F6C-0413-4601-A037-7357F4E87158}" dt="2023-05-07T21:00:20.052" v="814" actId="207"/>
        <pc:sldMkLst>
          <pc:docMk/>
          <pc:sldMk cId="2637989318" sldId="265"/>
        </pc:sldMkLst>
        <pc:spChg chg="mod">
          <ac:chgData name="VENU" userId="a38bdbf9cded726b" providerId="LiveId" clId="{15A90F6C-0413-4601-A037-7357F4E87158}" dt="2023-05-07T21:00:20.052" v="814" actId="207"/>
          <ac:spMkLst>
            <pc:docMk/>
            <pc:sldMk cId="2637989318" sldId="265"/>
            <ac:spMk id="2" creationId="{183FD569-9543-E32B-22D5-90493547B5DF}"/>
          </ac:spMkLst>
        </pc:spChg>
        <pc:spChg chg="del mod ord">
          <ac:chgData name="VENU" userId="a38bdbf9cded726b" providerId="LiveId" clId="{15A90F6C-0413-4601-A037-7357F4E87158}" dt="2023-05-07T20:36:12.121" v="647" actId="26606"/>
          <ac:spMkLst>
            <pc:docMk/>
            <pc:sldMk cId="2637989318" sldId="265"/>
            <ac:spMk id="3" creationId="{2CED2AF6-FDE6-85C8-185A-27332F6B828A}"/>
          </ac:spMkLst>
        </pc:spChg>
        <pc:spChg chg="add del mod">
          <ac:chgData name="VENU" userId="a38bdbf9cded726b" providerId="LiveId" clId="{15A90F6C-0413-4601-A037-7357F4E87158}" dt="2023-05-07T20:21:56.223" v="533" actId="478"/>
          <ac:spMkLst>
            <pc:docMk/>
            <pc:sldMk cId="2637989318" sldId="265"/>
            <ac:spMk id="4" creationId="{00DB0DE9-60B6-7D8D-6064-E101DBD78507}"/>
          </ac:spMkLst>
        </pc:spChg>
        <pc:spChg chg="add del mod">
          <ac:chgData name="VENU" userId="a38bdbf9cded726b" providerId="LiveId" clId="{15A90F6C-0413-4601-A037-7357F4E87158}" dt="2023-05-07T16:42:52.497" v="416"/>
          <ac:spMkLst>
            <pc:docMk/>
            <pc:sldMk cId="2637989318" sldId="265"/>
            <ac:spMk id="4" creationId="{EBD27071-A860-952F-7339-B47CE766F04F}"/>
          </ac:spMkLst>
        </pc:spChg>
        <pc:spChg chg="add del mod">
          <ac:chgData name="VENU" userId="a38bdbf9cded726b" providerId="LiveId" clId="{15A90F6C-0413-4601-A037-7357F4E87158}" dt="2023-05-07T20:25:54.549" v="568" actId="478"/>
          <ac:spMkLst>
            <pc:docMk/>
            <pc:sldMk cId="2637989318" sldId="265"/>
            <ac:spMk id="5" creationId="{D89C1645-7627-268B-09B1-4D4C24976D03}"/>
          </ac:spMkLst>
        </pc:spChg>
        <pc:spChg chg="add del mod">
          <ac:chgData name="VENU" userId="a38bdbf9cded726b" providerId="LiveId" clId="{15A90F6C-0413-4601-A037-7357F4E87158}" dt="2023-05-07T16:42:17.018" v="408"/>
          <ac:spMkLst>
            <pc:docMk/>
            <pc:sldMk cId="2637989318" sldId="265"/>
            <ac:spMk id="8" creationId="{A3300BB1-12AA-E801-3D5B-C8F427F4F9F5}"/>
          </ac:spMkLst>
        </pc:spChg>
        <pc:spChg chg="add">
          <ac:chgData name="VENU" userId="a38bdbf9cded726b" providerId="LiveId" clId="{15A90F6C-0413-4601-A037-7357F4E87158}" dt="2023-05-07T20:36:12.121" v="647" actId="26606"/>
          <ac:spMkLst>
            <pc:docMk/>
            <pc:sldMk cId="2637989318" sldId="265"/>
            <ac:spMk id="52" creationId="{8A0A9431-2A3C-49F3-B6F6-720209A22FC4}"/>
          </ac:spMkLst>
        </pc:spChg>
        <pc:spChg chg="add">
          <ac:chgData name="VENU" userId="a38bdbf9cded726b" providerId="LiveId" clId="{15A90F6C-0413-4601-A037-7357F4E87158}" dt="2023-05-07T20:36:12.121" v="647" actId="26606"/>
          <ac:spMkLst>
            <pc:docMk/>
            <pc:sldMk cId="2637989318" sldId="265"/>
            <ac:spMk id="97" creationId="{C0170EB2-D797-4D4E-9C08-A165F6A14FC4}"/>
          </ac:spMkLst>
        </pc:spChg>
        <pc:grpChg chg="add">
          <ac:chgData name="VENU" userId="a38bdbf9cded726b" providerId="LiveId" clId="{15A90F6C-0413-4601-A037-7357F4E87158}" dt="2023-05-07T20:36:12.121" v="647" actId="26606"/>
          <ac:grpSpMkLst>
            <pc:docMk/>
            <pc:sldMk cId="2637989318" sldId="265"/>
            <ac:grpSpMk id="11" creationId="{96FA2727-C33B-44D1-885B-76DC0424E577}"/>
          </ac:grpSpMkLst>
        </pc:grpChg>
        <pc:grpChg chg="add">
          <ac:chgData name="VENU" userId="a38bdbf9cded726b" providerId="LiveId" clId="{15A90F6C-0413-4601-A037-7357F4E87158}" dt="2023-05-07T20:36:12.121" v="647" actId="26606"/>
          <ac:grpSpMkLst>
            <pc:docMk/>
            <pc:sldMk cId="2637989318" sldId="265"/>
            <ac:grpSpMk id="56" creationId="{BC3AB4E7-FF55-4CA6-B4C7-4E0E25F28386}"/>
          </ac:grpSpMkLst>
        </pc:grpChg>
        <pc:grpChg chg="add">
          <ac:chgData name="VENU" userId="a38bdbf9cded726b" providerId="LiveId" clId="{15A90F6C-0413-4601-A037-7357F4E87158}" dt="2023-05-07T20:36:12.121" v="647" actId="26606"/>
          <ac:grpSpMkLst>
            <pc:docMk/>
            <pc:sldMk cId="2637989318" sldId="265"/>
            <ac:grpSpMk id="85" creationId="{80D8DF97-0106-4A43-B42C-B28CB965763B}"/>
          </ac:grpSpMkLst>
        </pc:grpChg>
        <pc:graphicFrameChg chg="add mod">
          <ac:chgData name="VENU" userId="a38bdbf9cded726b" providerId="LiveId" clId="{15A90F6C-0413-4601-A037-7357F4E87158}" dt="2023-05-07T21:00:04.304" v="811" actId="122"/>
          <ac:graphicFrameMkLst>
            <pc:docMk/>
            <pc:sldMk cId="2637989318" sldId="265"/>
            <ac:graphicFrameMk id="6" creationId="{DDFF77A4-1131-1897-9FD7-4518E312FEF8}"/>
          </ac:graphicFrameMkLst>
        </pc:graphicFrameChg>
        <pc:picChg chg="add">
          <ac:chgData name="VENU" userId="a38bdbf9cded726b" providerId="LiveId" clId="{15A90F6C-0413-4601-A037-7357F4E87158}" dt="2023-05-07T20:36:12.121" v="647" actId="26606"/>
          <ac:picMkLst>
            <pc:docMk/>
            <pc:sldMk cId="2637989318" sldId="265"/>
            <ac:picMk id="9" creationId="{174E31E4-530B-4247-962C-F46F5F66DFFB}"/>
          </ac:picMkLst>
        </pc:picChg>
        <pc:picChg chg="add">
          <ac:chgData name="VENU" userId="a38bdbf9cded726b" providerId="LiveId" clId="{15A90F6C-0413-4601-A037-7357F4E87158}" dt="2023-05-07T20:36:12.121" v="647" actId="26606"/>
          <ac:picMkLst>
            <pc:docMk/>
            <pc:sldMk cId="2637989318" sldId="265"/>
            <ac:picMk id="54" creationId="{A85921EA-3A0D-43BC-8CB2-166ABD8BCC6A}"/>
          </ac:picMkLst>
        </pc:picChg>
        <pc:picChg chg="add del mod">
          <ac:chgData name="VENU" userId="a38bdbf9cded726b" providerId="LiveId" clId="{15A90F6C-0413-4601-A037-7357F4E87158}" dt="2023-05-07T16:42:49.983" v="415" actId="478"/>
          <ac:picMkLst>
            <pc:docMk/>
            <pc:sldMk cId="2637989318" sldId="265"/>
            <ac:picMk id="6146" creationId="{7FEBDF40-21E0-BF1C-8CF2-E4FBAA07F765}"/>
          </ac:picMkLst>
        </pc:picChg>
        <pc:picChg chg="add del">
          <ac:chgData name="VENU" userId="a38bdbf9cded726b" providerId="LiveId" clId="{15A90F6C-0413-4601-A037-7357F4E87158}" dt="2023-05-07T16:42:49.983" v="415" actId="478"/>
          <ac:picMkLst>
            <pc:docMk/>
            <pc:sldMk cId="2637989318" sldId="265"/>
            <ac:picMk id="6148" creationId="{9BEBA50E-3BE3-19B0-1AF5-935E521A81B9}"/>
          </ac:picMkLst>
        </pc:picChg>
        <pc:picChg chg="add del mod ord">
          <ac:chgData name="VENU" userId="a38bdbf9cded726b" providerId="LiveId" clId="{15A90F6C-0413-4601-A037-7357F4E87158}" dt="2023-05-07T20:25:44.528" v="566" actId="478"/>
          <ac:picMkLst>
            <pc:docMk/>
            <pc:sldMk cId="2637989318" sldId="265"/>
            <ac:picMk id="6150" creationId="{F2F080EF-7777-4D51-9A4B-48F2C83D1BDB}"/>
          </ac:picMkLst>
        </pc:picChg>
      </pc:sldChg>
      <pc:sldChg chg="modSp add del mod">
        <pc:chgData name="VENU" userId="a38bdbf9cded726b" providerId="LiveId" clId="{15A90F6C-0413-4601-A037-7357F4E87158}" dt="2023-05-07T20:26:18.886" v="573" actId="47"/>
        <pc:sldMkLst>
          <pc:docMk/>
          <pc:sldMk cId="4230196105" sldId="266"/>
        </pc:sldMkLst>
        <pc:spChg chg="mod">
          <ac:chgData name="VENU" userId="a38bdbf9cded726b" providerId="LiveId" clId="{15A90F6C-0413-4601-A037-7357F4E87158}" dt="2023-05-07T19:35:37.457" v="498"/>
          <ac:spMkLst>
            <pc:docMk/>
            <pc:sldMk cId="4230196105" sldId="266"/>
            <ac:spMk id="2" creationId="{183FD569-9543-E32B-22D5-90493547B5DF}"/>
          </ac:spMkLst>
        </pc:spChg>
        <pc:spChg chg="mod">
          <ac:chgData name="VENU" userId="a38bdbf9cded726b" providerId="LiveId" clId="{15A90F6C-0413-4601-A037-7357F4E87158}" dt="2023-05-07T16:03:46.343" v="230"/>
          <ac:spMkLst>
            <pc:docMk/>
            <pc:sldMk cId="4230196105" sldId="266"/>
            <ac:spMk id="3" creationId="{2CED2AF6-FDE6-85C8-185A-27332F6B828A}"/>
          </ac:spMkLst>
        </pc:spChg>
      </pc:sldChg>
      <pc:sldChg chg="modSp add del mod">
        <pc:chgData name="VENU" userId="a38bdbf9cded726b" providerId="LiveId" clId="{15A90F6C-0413-4601-A037-7357F4E87158}" dt="2023-05-07T20:25:16.570" v="565" actId="47"/>
        <pc:sldMkLst>
          <pc:docMk/>
          <pc:sldMk cId="1622440394" sldId="267"/>
        </pc:sldMkLst>
        <pc:spChg chg="mod">
          <ac:chgData name="VENU" userId="a38bdbf9cded726b" providerId="LiveId" clId="{15A90F6C-0413-4601-A037-7357F4E87158}" dt="2023-05-07T19:35:37.457" v="498"/>
          <ac:spMkLst>
            <pc:docMk/>
            <pc:sldMk cId="1622440394" sldId="267"/>
            <ac:spMk id="2" creationId="{C760765F-B97A-6084-0292-1E1CD9A73305}"/>
          </ac:spMkLst>
        </pc:spChg>
        <pc:spChg chg="mod">
          <ac:chgData name="VENU" userId="a38bdbf9cded726b" providerId="LiveId" clId="{15A90F6C-0413-4601-A037-7357F4E87158}" dt="2023-05-07T19:35:37.457" v="498"/>
          <ac:spMkLst>
            <pc:docMk/>
            <pc:sldMk cId="1622440394" sldId="267"/>
            <ac:spMk id="3" creationId="{4CDCDDDB-0F4A-077D-2D18-901C3514F26C}"/>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2220F6-D437-4CE6-B0F0-A514C3575B79}" type="doc">
      <dgm:prSet loTypeId="urn:microsoft.com/office/officeart/2005/8/layout/vList2" loCatId="list" qsTypeId="urn:microsoft.com/office/officeart/2005/8/quickstyle/simple2" qsCatId="simple" csTypeId="urn:microsoft.com/office/officeart/2005/8/colors/accent5_2" csCatId="accent5" phldr="1"/>
      <dgm:spPr/>
      <dgm:t>
        <a:bodyPr/>
        <a:lstStyle/>
        <a:p>
          <a:endParaRPr lang="en-US"/>
        </a:p>
      </dgm:t>
    </dgm:pt>
    <dgm:pt modelId="{AF744B43-EBA1-444F-883B-275040C3B53E}">
      <dgm:prSet custT="1"/>
      <dgm:spPr/>
      <dgm:t>
        <a:bodyPr/>
        <a:lstStyle/>
        <a:p>
          <a:r>
            <a:rPr lang="en-US" sz="2000" b="0">
              <a:latin typeface="Garamond" panose="02020404030301010803" pitchFamily="18" charset="0"/>
            </a:rPr>
            <a:t>Abstract</a:t>
          </a:r>
        </a:p>
      </dgm:t>
    </dgm:pt>
    <dgm:pt modelId="{767464A0-3146-4AB1-B593-EDC902CDF4D3}" type="parTrans" cxnId="{FBA5A577-5535-4E3F-B15D-36DA9CD1C100}">
      <dgm:prSet/>
      <dgm:spPr/>
      <dgm:t>
        <a:bodyPr/>
        <a:lstStyle/>
        <a:p>
          <a:endParaRPr lang="en-US"/>
        </a:p>
      </dgm:t>
    </dgm:pt>
    <dgm:pt modelId="{A1E426B4-3B1D-4B78-8437-C4E38120FA44}" type="sibTrans" cxnId="{FBA5A577-5535-4E3F-B15D-36DA9CD1C100}">
      <dgm:prSet/>
      <dgm:spPr/>
      <dgm:t>
        <a:bodyPr/>
        <a:lstStyle/>
        <a:p>
          <a:endParaRPr lang="en-US"/>
        </a:p>
      </dgm:t>
    </dgm:pt>
    <dgm:pt modelId="{BD5449CC-2F1E-4FCD-A1FA-2A7617DBF96E}">
      <dgm:prSet custT="1"/>
      <dgm:spPr/>
      <dgm:t>
        <a:bodyPr/>
        <a:lstStyle/>
        <a:p>
          <a:r>
            <a:rPr lang="en-US" sz="2000" b="0">
              <a:latin typeface="Garamond" panose="02020404030301010803" pitchFamily="18" charset="0"/>
            </a:rPr>
            <a:t>Intoduction</a:t>
          </a:r>
        </a:p>
      </dgm:t>
    </dgm:pt>
    <dgm:pt modelId="{E961D3B6-4269-4F61-BA1F-9BD4FE1A694A}" type="parTrans" cxnId="{D22BD58F-3356-4F8C-85FA-C8D94839BAA2}">
      <dgm:prSet/>
      <dgm:spPr/>
      <dgm:t>
        <a:bodyPr/>
        <a:lstStyle/>
        <a:p>
          <a:endParaRPr lang="en-US"/>
        </a:p>
      </dgm:t>
    </dgm:pt>
    <dgm:pt modelId="{328E082B-2E98-4B50-963D-60FD9357A0D0}" type="sibTrans" cxnId="{D22BD58F-3356-4F8C-85FA-C8D94839BAA2}">
      <dgm:prSet/>
      <dgm:spPr/>
      <dgm:t>
        <a:bodyPr/>
        <a:lstStyle/>
        <a:p>
          <a:endParaRPr lang="en-US"/>
        </a:p>
      </dgm:t>
    </dgm:pt>
    <dgm:pt modelId="{DE65EA99-655F-4D5D-9FD6-7F63E927106A}">
      <dgm:prSet custT="1"/>
      <dgm:spPr/>
      <dgm:t>
        <a:bodyPr/>
        <a:lstStyle/>
        <a:p>
          <a:r>
            <a:rPr lang="en-US" sz="2000" b="0">
              <a:latin typeface="Garamond" panose="02020404030301010803" pitchFamily="18" charset="0"/>
            </a:rPr>
            <a:t>Industry applications</a:t>
          </a:r>
        </a:p>
      </dgm:t>
    </dgm:pt>
    <dgm:pt modelId="{DA712D8C-BCDD-4006-9484-D085A7F09DBA}" type="parTrans" cxnId="{E8B47B57-C3FA-405A-AAE7-89DBBE6E258F}">
      <dgm:prSet/>
      <dgm:spPr/>
      <dgm:t>
        <a:bodyPr/>
        <a:lstStyle/>
        <a:p>
          <a:endParaRPr lang="en-US"/>
        </a:p>
      </dgm:t>
    </dgm:pt>
    <dgm:pt modelId="{49FCA574-8961-4C83-8234-06E5B1796814}" type="sibTrans" cxnId="{E8B47B57-C3FA-405A-AAE7-89DBBE6E258F}">
      <dgm:prSet/>
      <dgm:spPr/>
      <dgm:t>
        <a:bodyPr/>
        <a:lstStyle/>
        <a:p>
          <a:endParaRPr lang="en-US"/>
        </a:p>
      </dgm:t>
    </dgm:pt>
    <dgm:pt modelId="{DF69C818-4823-4692-9BB0-1EEF059BB3CC}">
      <dgm:prSet custT="1"/>
      <dgm:spPr/>
      <dgm:t>
        <a:bodyPr/>
        <a:lstStyle/>
        <a:p>
          <a:r>
            <a:rPr lang="en-US" sz="2000" b="0">
              <a:latin typeface="Garamond" panose="02020404030301010803" pitchFamily="18" charset="0"/>
            </a:rPr>
            <a:t>Exploring Neural Network Types for Speech Recognition</a:t>
          </a:r>
        </a:p>
      </dgm:t>
    </dgm:pt>
    <dgm:pt modelId="{5F8F0F87-0D5B-4C70-9551-5E4A99ADE395}" type="parTrans" cxnId="{DD94D57D-F7BE-41CF-965F-8C206F1D3DEB}">
      <dgm:prSet/>
      <dgm:spPr/>
      <dgm:t>
        <a:bodyPr/>
        <a:lstStyle/>
        <a:p>
          <a:endParaRPr lang="en-US"/>
        </a:p>
      </dgm:t>
    </dgm:pt>
    <dgm:pt modelId="{EE0734C8-BEB4-4924-8BC5-D8BD7918BF9C}" type="sibTrans" cxnId="{DD94D57D-F7BE-41CF-965F-8C206F1D3DEB}">
      <dgm:prSet/>
      <dgm:spPr/>
      <dgm:t>
        <a:bodyPr/>
        <a:lstStyle/>
        <a:p>
          <a:endParaRPr lang="en-US"/>
        </a:p>
      </dgm:t>
    </dgm:pt>
    <dgm:pt modelId="{F307E862-6DDC-4406-93FB-7195B8F30C7F}">
      <dgm:prSet custT="1"/>
      <dgm:spPr/>
      <dgm:t>
        <a:bodyPr/>
        <a:lstStyle/>
        <a:p>
          <a:r>
            <a:rPr lang="en-US" sz="2000" b="0" i="0" dirty="0">
              <a:latin typeface="Garamond" panose="02020404030301010803" pitchFamily="18" charset="0"/>
            </a:rPr>
            <a:t>Exploring the Top Neural Network Applications</a:t>
          </a:r>
          <a:endParaRPr lang="en-US" sz="2000" b="0" dirty="0">
            <a:latin typeface="Garamond" panose="02020404030301010803" pitchFamily="18" charset="0"/>
          </a:endParaRPr>
        </a:p>
      </dgm:t>
    </dgm:pt>
    <dgm:pt modelId="{54384E06-96F3-45A3-A808-474428FBB837}" type="parTrans" cxnId="{C1262149-6E0B-45B9-A3E5-EC810DBBDE96}">
      <dgm:prSet/>
      <dgm:spPr/>
      <dgm:t>
        <a:bodyPr/>
        <a:lstStyle/>
        <a:p>
          <a:endParaRPr lang="en-US"/>
        </a:p>
      </dgm:t>
    </dgm:pt>
    <dgm:pt modelId="{6CBACD9D-440D-481D-84D7-36C2FD87CFCF}" type="sibTrans" cxnId="{C1262149-6E0B-45B9-A3E5-EC810DBBDE96}">
      <dgm:prSet/>
      <dgm:spPr/>
      <dgm:t>
        <a:bodyPr/>
        <a:lstStyle/>
        <a:p>
          <a:endParaRPr lang="en-US"/>
        </a:p>
      </dgm:t>
    </dgm:pt>
    <dgm:pt modelId="{70B5BB0F-5EC5-4359-BD28-47F7518F113E}">
      <dgm:prSet custT="1"/>
      <dgm:spPr/>
      <dgm:t>
        <a:bodyPr/>
        <a:lstStyle/>
        <a:p>
          <a:r>
            <a:rPr lang="en-US" sz="2000" b="0">
              <a:latin typeface="Garamond" panose="02020404030301010803" pitchFamily="18" charset="0"/>
            </a:rPr>
            <a:t>Future developments, Limitations and Solutions</a:t>
          </a:r>
        </a:p>
      </dgm:t>
    </dgm:pt>
    <dgm:pt modelId="{7E69C312-A868-4863-B9DE-E50CE4A43F2A}" type="parTrans" cxnId="{5CE0707F-AE2D-45C1-BB77-6C05AECE5468}">
      <dgm:prSet/>
      <dgm:spPr/>
      <dgm:t>
        <a:bodyPr/>
        <a:lstStyle/>
        <a:p>
          <a:endParaRPr lang="en-US"/>
        </a:p>
      </dgm:t>
    </dgm:pt>
    <dgm:pt modelId="{11A7CBC8-2E4B-411B-8B68-31755C4825D5}" type="sibTrans" cxnId="{5CE0707F-AE2D-45C1-BB77-6C05AECE5468}">
      <dgm:prSet/>
      <dgm:spPr/>
      <dgm:t>
        <a:bodyPr/>
        <a:lstStyle/>
        <a:p>
          <a:endParaRPr lang="en-US"/>
        </a:p>
      </dgm:t>
    </dgm:pt>
    <dgm:pt modelId="{4CB7A8DC-6C37-432D-9585-5C494070BE52}">
      <dgm:prSet custT="1"/>
      <dgm:spPr/>
      <dgm:t>
        <a:bodyPr/>
        <a:lstStyle/>
        <a:p>
          <a:r>
            <a:rPr lang="en-US" sz="2000" b="0">
              <a:latin typeface="Garamond" panose="02020404030301010803" pitchFamily="18" charset="0"/>
            </a:rPr>
            <a:t>Conclusion</a:t>
          </a:r>
        </a:p>
      </dgm:t>
    </dgm:pt>
    <dgm:pt modelId="{4825093D-81C1-4345-9DE3-14E6636FF4E2}" type="parTrans" cxnId="{A5E42674-C712-4DCF-AD7B-5A1A847BD1D8}">
      <dgm:prSet/>
      <dgm:spPr/>
      <dgm:t>
        <a:bodyPr/>
        <a:lstStyle/>
        <a:p>
          <a:endParaRPr lang="en-US"/>
        </a:p>
      </dgm:t>
    </dgm:pt>
    <dgm:pt modelId="{74742717-B2AB-47C1-B7DA-3CCEFA609BBC}" type="sibTrans" cxnId="{A5E42674-C712-4DCF-AD7B-5A1A847BD1D8}">
      <dgm:prSet/>
      <dgm:spPr/>
      <dgm:t>
        <a:bodyPr/>
        <a:lstStyle/>
        <a:p>
          <a:endParaRPr lang="en-US"/>
        </a:p>
      </dgm:t>
    </dgm:pt>
    <dgm:pt modelId="{D6772422-793C-4A7A-8060-26AB6765C65F}" type="pres">
      <dgm:prSet presAssocID="{482220F6-D437-4CE6-B0F0-A514C3575B79}" presName="linear" presStyleCnt="0">
        <dgm:presLayoutVars>
          <dgm:animLvl val="lvl"/>
          <dgm:resizeHandles val="exact"/>
        </dgm:presLayoutVars>
      </dgm:prSet>
      <dgm:spPr/>
    </dgm:pt>
    <dgm:pt modelId="{598FB1D6-4298-42C7-93C7-FF5EC2D18885}" type="pres">
      <dgm:prSet presAssocID="{AF744B43-EBA1-444F-883B-275040C3B53E}" presName="parentText" presStyleLbl="node1" presStyleIdx="0" presStyleCnt="7">
        <dgm:presLayoutVars>
          <dgm:chMax val="0"/>
          <dgm:bulletEnabled val="1"/>
        </dgm:presLayoutVars>
      </dgm:prSet>
      <dgm:spPr/>
    </dgm:pt>
    <dgm:pt modelId="{3A9997E9-4198-4CB4-BEF9-18507F936BE6}" type="pres">
      <dgm:prSet presAssocID="{A1E426B4-3B1D-4B78-8437-C4E38120FA44}" presName="spacer" presStyleCnt="0"/>
      <dgm:spPr/>
    </dgm:pt>
    <dgm:pt modelId="{7BFACA7D-2565-4937-BC10-4825D5FF70CF}" type="pres">
      <dgm:prSet presAssocID="{BD5449CC-2F1E-4FCD-A1FA-2A7617DBF96E}" presName="parentText" presStyleLbl="node1" presStyleIdx="1" presStyleCnt="7">
        <dgm:presLayoutVars>
          <dgm:chMax val="0"/>
          <dgm:bulletEnabled val="1"/>
        </dgm:presLayoutVars>
      </dgm:prSet>
      <dgm:spPr/>
    </dgm:pt>
    <dgm:pt modelId="{78C5563D-1F8B-404C-9931-1AD2849D0A1E}" type="pres">
      <dgm:prSet presAssocID="{328E082B-2E98-4B50-963D-60FD9357A0D0}" presName="spacer" presStyleCnt="0"/>
      <dgm:spPr/>
    </dgm:pt>
    <dgm:pt modelId="{17A9F1E1-67A9-4DDA-819A-1F555B4664C0}" type="pres">
      <dgm:prSet presAssocID="{DE65EA99-655F-4D5D-9FD6-7F63E927106A}" presName="parentText" presStyleLbl="node1" presStyleIdx="2" presStyleCnt="7">
        <dgm:presLayoutVars>
          <dgm:chMax val="0"/>
          <dgm:bulletEnabled val="1"/>
        </dgm:presLayoutVars>
      </dgm:prSet>
      <dgm:spPr/>
    </dgm:pt>
    <dgm:pt modelId="{F47AF2FC-C85F-4B96-962C-F9FD71C6262F}" type="pres">
      <dgm:prSet presAssocID="{49FCA574-8961-4C83-8234-06E5B1796814}" presName="spacer" presStyleCnt="0"/>
      <dgm:spPr/>
    </dgm:pt>
    <dgm:pt modelId="{FC82356B-D739-4147-9CE7-509F6AA3FDCF}" type="pres">
      <dgm:prSet presAssocID="{DF69C818-4823-4692-9BB0-1EEF059BB3CC}" presName="parentText" presStyleLbl="node1" presStyleIdx="3" presStyleCnt="7">
        <dgm:presLayoutVars>
          <dgm:chMax val="0"/>
          <dgm:bulletEnabled val="1"/>
        </dgm:presLayoutVars>
      </dgm:prSet>
      <dgm:spPr/>
    </dgm:pt>
    <dgm:pt modelId="{B37B9CE1-246C-4E78-8F53-68B14E418907}" type="pres">
      <dgm:prSet presAssocID="{EE0734C8-BEB4-4924-8BC5-D8BD7918BF9C}" presName="spacer" presStyleCnt="0"/>
      <dgm:spPr/>
    </dgm:pt>
    <dgm:pt modelId="{EF6A8B74-28A7-486E-B24F-3131AACAECA7}" type="pres">
      <dgm:prSet presAssocID="{F307E862-6DDC-4406-93FB-7195B8F30C7F}" presName="parentText" presStyleLbl="node1" presStyleIdx="4" presStyleCnt="7">
        <dgm:presLayoutVars>
          <dgm:chMax val="0"/>
          <dgm:bulletEnabled val="1"/>
        </dgm:presLayoutVars>
      </dgm:prSet>
      <dgm:spPr/>
    </dgm:pt>
    <dgm:pt modelId="{08B05FF0-4DA7-4253-A317-DEF295B18B75}" type="pres">
      <dgm:prSet presAssocID="{6CBACD9D-440D-481D-84D7-36C2FD87CFCF}" presName="spacer" presStyleCnt="0"/>
      <dgm:spPr/>
    </dgm:pt>
    <dgm:pt modelId="{A8890362-D656-4840-884D-5C6530C58C1E}" type="pres">
      <dgm:prSet presAssocID="{70B5BB0F-5EC5-4359-BD28-47F7518F113E}" presName="parentText" presStyleLbl="node1" presStyleIdx="5" presStyleCnt="7">
        <dgm:presLayoutVars>
          <dgm:chMax val="0"/>
          <dgm:bulletEnabled val="1"/>
        </dgm:presLayoutVars>
      </dgm:prSet>
      <dgm:spPr/>
    </dgm:pt>
    <dgm:pt modelId="{C149C0D6-BB7D-49DE-A310-6C1795B56FB8}" type="pres">
      <dgm:prSet presAssocID="{11A7CBC8-2E4B-411B-8B68-31755C4825D5}" presName="spacer" presStyleCnt="0"/>
      <dgm:spPr/>
    </dgm:pt>
    <dgm:pt modelId="{C9B33CF4-8F7A-4EE7-9581-DDE606CEA04E}" type="pres">
      <dgm:prSet presAssocID="{4CB7A8DC-6C37-432D-9585-5C494070BE52}" presName="parentText" presStyleLbl="node1" presStyleIdx="6" presStyleCnt="7">
        <dgm:presLayoutVars>
          <dgm:chMax val="0"/>
          <dgm:bulletEnabled val="1"/>
        </dgm:presLayoutVars>
      </dgm:prSet>
      <dgm:spPr/>
    </dgm:pt>
  </dgm:ptLst>
  <dgm:cxnLst>
    <dgm:cxn modelId="{FE928422-FA9C-437F-81C4-5CCD8265DC85}" type="presOf" srcId="{F307E862-6DDC-4406-93FB-7195B8F30C7F}" destId="{EF6A8B74-28A7-486E-B24F-3131AACAECA7}" srcOrd="0" destOrd="0" presId="urn:microsoft.com/office/officeart/2005/8/layout/vList2"/>
    <dgm:cxn modelId="{1E95BA5B-C904-4DAC-94F5-7C7498A756C0}" type="presOf" srcId="{AF744B43-EBA1-444F-883B-275040C3B53E}" destId="{598FB1D6-4298-42C7-93C7-FF5EC2D18885}" srcOrd="0" destOrd="0" presId="urn:microsoft.com/office/officeart/2005/8/layout/vList2"/>
    <dgm:cxn modelId="{C1262149-6E0B-45B9-A3E5-EC810DBBDE96}" srcId="{482220F6-D437-4CE6-B0F0-A514C3575B79}" destId="{F307E862-6DDC-4406-93FB-7195B8F30C7F}" srcOrd="4" destOrd="0" parTransId="{54384E06-96F3-45A3-A808-474428FBB837}" sibTransId="{6CBACD9D-440D-481D-84D7-36C2FD87CFCF}"/>
    <dgm:cxn modelId="{D39DDC72-F76B-4AEB-AADA-27593790D1C5}" type="presOf" srcId="{70B5BB0F-5EC5-4359-BD28-47F7518F113E}" destId="{A8890362-D656-4840-884D-5C6530C58C1E}" srcOrd="0" destOrd="0" presId="urn:microsoft.com/office/officeart/2005/8/layout/vList2"/>
    <dgm:cxn modelId="{A5E42674-C712-4DCF-AD7B-5A1A847BD1D8}" srcId="{482220F6-D437-4CE6-B0F0-A514C3575B79}" destId="{4CB7A8DC-6C37-432D-9585-5C494070BE52}" srcOrd="6" destOrd="0" parTransId="{4825093D-81C1-4345-9DE3-14E6636FF4E2}" sibTransId="{74742717-B2AB-47C1-B7DA-3CCEFA609BBC}"/>
    <dgm:cxn modelId="{E8B47B57-C3FA-405A-AAE7-89DBBE6E258F}" srcId="{482220F6-D437-4CE6-B0F0-A514C3575B79}" destId="{DE65EA99-655F-4D5D-9FD6-7F63E927106A}" srcOrd="2" destOrd="0" parTransId="{DA712D8C-BCDD-4006-9484-D085A7F09DBA}" sibTransId="{49FCA574-8961-4C83-8234-06E5B1796814}"/>
    <dgm:cxn modelId="{FBA5A577-5535-4E3F-B15D-36DA9CD1C100}" srcId="{482220F6-D437-4CE6-B0F0-A514C3575B79}" destId="{AF744B43-EBA1-444F-883B-275040C3B53E}" srcOrd="0" destOrd="0" parTransId="{767464A0-3146-4AB1-B593-EDC902CDF4D3}" sibTransId="{A1E426B4-3B1D-4B78-8437-C4E38120FA44}"/>
    <dgm:cxn modelId="{64305B7D-C3D5-40C6-9F3D-4C0C527A5BBC}" type="presOf" srcId="{482220F6-D437-4CE6-B0F0-A514C3575B79}" destId="{D6772422-793C-4A7A-8060-26AB6765C65F}" srcOrd="0" destOrd="0" presId="urn:microsoft.com/office/officeart/2005/8/layout/vList2"/>
    <dgm:cxn modelId="{DD94D57D-F7BE-41CF-965F-8C206F1D3DEB}" srcId="{482220F6-D437-4CE6-B0F0-A514C3575B79}" destId="{DF69C818-4823-4692-9BB0-1EEF059BB3CC}" srcOrd="3" destOrd="0" parTransId="{5F8F0F87-0D5B-4C70-9551-5E4A99ADE395}" sibTransId="{EE0734C8-BEB4-4924-8BC5-D8BD7918BF9C}"/>
    <dgm:cxn modelId="{5CE0707F-AE2D-45C1-BB77-6C05AECE5468}" srcId="{482220F6-D437-4CE6-B0F0-A514C3575B79}" destId="{70B5BB0F-5EC5-4359-BD28-47F7518F113E}" srcOrd="5" destOrd="0" parTransId="{7E69C312-A868-4863-B9DE-E50CE4A43F2A}" sibTransId="{11A7CBC8-2E4B-411B-8B68-31755C4825D5}"/>
    <dgm:cxn modelId="{832FD388-B0E6-4463-9ED0-E3B219B7C787}" type="presOf" srcId="{4CB7A8DC-6C37-432D-9585-5C494070BE52}" destId="{C9B33CF4-8F7A-4EE7-9581-DDE606CEA04E}" srcOrd="0" destOrd="0" presId="urn:microsoft.com/office/officeart/2005/8/layout/vList2"/>
    <dgm:cxn modelId="{D22BD58F-3356-4F8C-85FA-C8D94839BAA2}" srcId="{482220F6-D437-4CE6-B0F0-A514C3575B79}" destId="{BD5449CC-2F1E-4FCD-A1FA-2A7617DBF96E}" srcOrd="1" destOrd="0" parTransId="{E961D3B6-4269-4F61-BA1F-9BD4FE1A694A}" sibTransId="{328E082B-2E98-4B50-963D-60FD9357A0D0}"/>
    <dgm:cxn modelId="{D56600B1-C6F5-4189-9B0F-9F289769537C}" type="presOf" srcId="{DF69C818-4823-4692-9BB0-1EEF059BB3CC}" destId="{FC82356B-D739-4147-9CE7-509F6AA3FDCF}" srcOrd="0" destOrd="0" presId="urn:microsoft.com/office/officeart/2005/8/layout/vList2"/>
    <dgm:cxn modelId="{239559F0-87EF-425E-A067-BB0B84DC097E}" type="presOf" srcId="{DE65EA99-655F-4D5D-9FD6-7F63E927106A}" destId="{17A9F1E1-67A9-4DDA-819A-1F555B4664C0}" srcOrd="0" destOrd="0" presId="urn:microsoft.com/office/officeart/2005/8/layout/vList2"/>
    <dgm:cxn modelId="{6593C4F4-1FC1-4140-976D-F07FDF3EBD97}" type="presOf" srcId="{BD5449CC-2F1E-4FCD-A1FA-2A7617DBF96E}" destId="{7BFACA7D-2565-4937-BC10-4825D5FF70CF}" srcOrd="0" destOrd="0" presId="urn:microsoft.com/office/officeart/2005/8/layout/vList2"/>
    <dgm:cxn modelId="{6138CC3F-3445-4947-B00C-8B460D78ECEB}" type="presParOf" srcId="{D6772422-793C-4A7A-8060-26AB6765C65F}" destId="{598FB1D6-4298-42C7-93C7-FF5EC2D18885}" srcOrd="0" destOrd="0" presId="urn:microsoft.com/office/officeart/2005/8/layout/vList2"/>
    <dgm:cxn modelId="{AEDC418E-3B41-471E-9A15-F09E23141FE2}" type="presParOf" srcId="{D6772422-793C-4A7A-8060-26AB6765C65F}" destId="{3A9997E9-4198-4CB4-BEF9-18507F936BE6}" srcOrd="1" destOrd="0" presId="urn:microsoft.com/office/officeart/2005/8/layout/vList2"/>
    <dgm:cxn modelId="{DD83D973-D0AC-4900-9207-8A3D6B77F2C3}" type="presParOf" srcId="{D6772422-793C-4A7A-8060-26AB6765C65F}" destId="{7BFACA7D-2565-4937-BC10-4825D5FF70CF}" srcOrd="2" destOrd="0" presId="urn:microsoft.com/office/officeart/2005/8/layout/vList2"/>
    <dgm:cxn modelId="{3DE942FE-8763-420B-B6A6-2896C7182CBE}" type="presParOf" srcId="{D6772422-793C-4A7A-8060-26AB6765C65F}" destId="{78C5563D-1F8B-404C-9931-1AD2849D0A1E}" srcOrd="3" destOrd="0" presId="urn:microsoft.com/office/officeart/2005/8/layout/vList2"/>
    <dgm:cxn modelId="{E2431C52-68AA-4FA0-BA15-672A337AC0C0}" type="presParOf" srcId="{D6772422-793C-4A7A-8060-26AB6765C65F}" destId="{17A9F1E1-67A9-4DDA-819A-1F555B4664C0}" srcOrd="4" destOrd="0" presId="urn:microsoft.com/office/officeart/2005/8/layout/vList2"/>
    <dgm:cxn modelId="{AFB00D89-14A0-4AB7-9E98-B0F7185A6C67}" type="presParOf" srcId="{D6772422-793C-4A7A-8060-26AB6765C65F}" destId="{F47AF2FC-C85F-4B96-962C-F9FD71C6262F}" srcOrd="5" destOrd="0" presId="urn:microsoft.com/office/officeart/2005/8/layout/vList2"/>
    <dgm:cxn modelId="{1D80A93A-4FAB-4D67-B5E0-B8B14291CDAA}" type="presParOf" srcId="{D6772422-793C-4A7A-8060-26AB6765C65F}" destId="{FC82356B-D739-4147-9CE7-509F6AA3FDCF}" srcOrd="6" destOrd="0" presId="urn:microsoft.com/office/officeart/2005/8/layout/vList2"/>
    <dgm:cxn modelId="{D3100CD7-8FB1-474F-854F-4083ACE25E9C}" type="presParOf" srcId="{D6772422-793C-4A7A-8060-26AB6765C65F}" destId="{B37B9CE1-246C-4E78-8F53-68B14E418907}" srcOrd="7" destOrd="0" presId="urn:microsoft.com/office/officeart/2005/8/layout/vList2"/>
    <dgm:cxn modelId="{D6967069-8794-4E99-85DB-BCC512F4F0CF}" type="presParOf" srcId="{D6772422-793C-4A7A-8060-26AB6765C65F}" destId="{EF6A8B74-28A7-486E-B24F-3131AACAECA7}" srcOrd="8" destOrd="0" presId="urn:microsoft.com/office/officeart/2005/8/layout/vList2"/>
    <dgm:cxn modelId="{D630966E-1975-46AB-85BC-58BA0EE4A548}" type="presParOf" srcId="{D6772422-793C-4A7A-8060-26AB6765C65F}" destId="{08B05FF0-4DA7-4253-A317-DEF295B18B75}" srcOrd="9" destOrd="0" presId="urn:microsoft.com/office/officeart/2005/8/layout/vList2"/>
    <dgm:cxn modelId="{7A850D4E-10D9-430D-8A69-DF7EC573771C}" type="presParOf" srcId="{D6772422-793C-4A7A-8060-26AB6765C65F}" destId="{A8890362-D656-4840-884D-5C6530C58C1E}" srcOrd="10" destOrd="0" presId="urn:microsoft.com/office/officeart/2005/8/layout/vList2"/>
    <dgm:cxn modelId="{22D4E3C3-5E54-4404-8A74-E4BFDDF12BDA}" type="presParOf" srcId="{D6772422-793C-4A7A-8060-26AB6765C65F}" destId="{C149C0D6-BB7D-49DE-A310-6C1795B56FB8}" srcOrd="11" destOrd="0" presId="urn:microsoft.com/office/officeart/2005/8/layout/vList2"/>
    <dgm:cxn modelId="{7B2E7CD7-7740-42F7-8E04-DF25398263EF}" type="presParOf" srcId="{D6772422-793C-4A7A-8060-26AB6765C65F}" destId="{C9B33CF4-8F7A-4EE7-9581-DDE606CEA04E}" srcOrd="1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42CDFC-D474-4E3C-99E9-A8C984231E24}"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43B473AA-8A08-4DD9-8260-68287391E117}">
      <dgm:prSet custT="1"/>
      <dgm:spPr/>
      <dgm:t>
        <a:bodyPr/>
        <a:lstStyle/>
        <a:p>
          <a:pPr algn="ctr">
            <a:lnSpc>
              <a:spcPct val="100000"/>
            </a:lnSpc>
          </a:pPr>
          <a:r>
            <a:rPr lang="en-US" sz="1400" dirty="0">
              <a:latin typeface="Garamond" panose="02020404030301010803" pitchFamily="18" charset="0"/>
            </a:rPr>
            <a:t>Healthcare: transcribing medical dictation, automate administrative chores</a:t>
          </a:r>
        </a:p>
      </dgm:t>
    </dgm:pt>
    <dgm:pt modelId="{FC8B6FFC-DBAF-4541-938C-6AFA974EF32E}" type="parTrans" cxnId="{52A9BFB0-F894-42B9-9CC2-BBFE37DB7ABA}">
      <dgm:prSet/>
      <dgm:spPr/>
      <dgm:t>
        <a:bodyPr/>
        <a:lstStyle/>
        <a:p>
          <a:endParaRPr lang="en-US"/>
        </a:p>
      </dgm:t>
    </dgm:pt>
    <dgm:pt modelId="{082653D5-5753-461E-9B34-53981CBD7604}" type="sibTrans" cxnId="{52A9BFB0-F894-42B9-9CC2-BBFE37DB7ABA}">
      <dgm:prSet/>
      <dgm:spPr/>
      <dgm:t>
        <a:bodyPr/>
        <a:lstStyle/>
        <a:p>
          <a:pPr>
            <a:lnSpc>
              <a:spcPct val="100000"/>
            </a:lnSpc>
          </a:pPr>
          <a:endParaRPr lang="en-US"/>
        </a:p>
      </dgm:t>
    </dgm:pt>
    <dgm:pt modelId="{5E58879F-EE6D-4D55-9156-0086B6D24A93}">
      <dgm:prSet custT="1"/>
      <dgm:spPr/>
      <dgm:t>
        <a:bodyPr/>
        <a:lstStyle/>
        <a:p>
          <a:pPr algn="ctr">
            <a:lnSpc>
              <a:spcPct val="100000"/>
            </a:lnSpc>
          </a:pPr>
          <a:r>
            <a:rPr lang="en-US" sz="1400" dirty="0">
              <a:latin typeface="Garamond" panose="02020404030301010803" pitchFamily="18" charset="0"/>
            </a:rPr>
            <a:t>Security: authentication based on voiceprint</a:t>
          </a:r>
        </a:p>
      </dgm:t>
    </dgm:pt>
    <dgm:pt modelId="{9BDC13EB-4164-4704-B070-7B17C9EF6E59}" type="parTrans" cxnId="{15003635-3A77-4C1C-964F-2AB118E31B64}">
      <dgm:prSet/>
      <dgm:spPr/>
      <dgm:t>
        <a:bodyPr/>
        <a:lstStyle/>
        <a:p>
          <a:endParaRPr lang="en-US"/>
        </a:p>
      </dgm:t>
    </dgm:pt>
    <dgm:pt modelId="{A31E8914-042C-440E-856E-62A623826615}" type="sibTrans" cxnId="{15003635-3A77-4C1C-964F-2AB118E31B64}">
      <dgm:prSet/>
      <dgm:spPr/>
      <dgm:t>
        <a:bodyPr/>
        <a:lstStyle/>
        <a:p>
          <a:pPr>
            <a:lnSpc>
              <a:spcPct val="100000"/>
            </a:lnSpc>
          </a:pPr>
          <a:endParaRPr lang="en-US"/>
        </a:p>
      </dgm:t>
    </dgm:pt>
    <dgm:pt modelId="{D4C62E8D-FE0F-4EB7-97C0-67621AA12F87}">
      <dgm:prSet custT="1"/>
      <dgm:spPr/>
      <dgm:t>
        <a:bodyPr/>
        <a:lstStyle/>
        <a:p>
          <a:pPr algn="ctr">
            <a:lnSpc>
              <a:spcPct val="100000"/>
            </a:lnSpc>
          </a:pPr>
          <a:r>
            <a:rPr lang="en-US" sz="1400" dirty="0">
              <a:latin typeface="Garamond" panose="02020404030301010803" pitchFamily="18" charset="0"/>
            </a:rPr>
            <a:t>Finance: automating financial operations, real-time advice</a:t>
          </a:r>
        </a:p>
      </dgm:t>
    </dgm:pt>
    <dgm:pt modelId="{5EAA9DF0-DF60-4E12-83C6-B23C99A4AEED}" type="parTrans" cxnId="{A3775FBA-8AAA-4689-8493-6D895ACBD3A7}">
      <dgm:prSet/>
      <dgm:spPr/>
      <dgm:t>
        <a:bodyPr/>
        <a:lstStyle/>
        <a:p>
          <a:endParaRPr lang="en-US"/>
        </a:p>
      </dgm:t>
    </dgm:pt>
    <dgm:pt modelId="{E5EE3035-36A1-457C-BFFB-9569957F8C5D}" type="sibTrans" cxnId="{A3775FBA-8AAA-4689-8493-6D895ACBD3A7}">
      <dgm:prSet/>
      <dgm:spPr/>
      <dgm:t>
        <a:bodyPr/>
        <a:lstStyle/>
        <a:p>
          <a:pPr>
            <a:lnSpc>
              <a:spcPct val="100000"/>
            </a:lnSpc>
          </a:pPr>
          <a:endParaRPr lang="en-US"/>
        </a:p>
      </dgm:t>
    </dgm:pt>
    <dgm:pt modelId="{382A5735-59F7-41F5-A903-FD1F9995607F}">
      <dgm:prSet custT="1"/>
      <dgm:spPr/>
      <dgm:t>
        <a:bodyPr/>
        <a:lstStyle/>
        <a:p>
          <a:pPr algn="ctr">
            <a:lnSpc>
              <a:spcPct val="100000"/>
            </a:lnSpc>
          </a:pPr>
          <a:r>
            <a:rPr lang="en-US" sz="1400">
              <a:latin typeface="Garamond" panose="02020404030301010803" pitchFamily="18" charset="0"/>
            </a:rPr>
            <a:t>Manufacturing: boosting production and worker safety, voice commands for equipment management and safety incidents recording</a:t>
          </a:r>
          <a:endParaRPr lang="en-US" sz="1400" dirty="0">
            <a:latin typeface="Garamond" panose="02020404030301010803" pitchFamily="18" charset="0"/>
          </a:endParaRPr>
        </a:p>
      </dgm:t>
    </dgm:pt>
    <dgm:pt modelId="{EC660D97-C40F-48EF-8A98-55FCC3A317A1}" type="parTrans" cxnId="{074A70FA-FC09-46AF-9DC9-8ACEA3B0221A}">
      <dgm:prSet/>
      <dgm:spPr/>
      <dgm:t>
        <a:bodyPr/>
        <a:lstStyle/>
        <a:p>
          <a:endParaRPr lang="en-US"/>
        </a:p>
      </dgm:t>
    </dgm:pt>
    <dgm:pt modelId="{665CB4CE-48F6-4AB5-BEFE-73A5C0A5173F}" type="sibTrans" cxnId="{074A70FA-FC09-46AF-9DC9-8ACEA3B0221A}">
      <dgm:prSet/>
      <dgm:spPr/>
      <dgm:t>
        <a:bodyPr/>
        <a:lstStyle/>
        <a:p>
          <a:pPr>
            <a:lnSpc>
              <a:spcPct val="100000"/>
            </a:lnSpc>
          </a:pPr>
          <a:endParaRPr lang="en-US"/>
        </a:p>
      </dgm:t>
    </dgm:pt>
    <dgm:pt modelId="{B6DEBBBB-DDBA-4EEB-A33B-E10AB5E23996}">
      <dgm:prSet custT="1"/>
      <dgm:spPr/>
      <dgm:t>
        <a:bodyPr/>
        <a:lstStyle/>
        <a:p>
          <a:pPr algn="ctr">
            <a:lnSpc>
              <a:spcPct val="100000"/>
            </a:lnSpc>
          </a:pPr>
          <a:r>
            <a:rPr lang="en-US" sz="1400">
              <a:latin typeface="Garamond" panose="02020404030301010803" pitchFamily="18" charset="0"/>
            </a:rPr>
            <a:t>Retail: improving customer service and inventory management with voice commands</a:t>
          </a:r>
        </a:p>
      </dgm:t>
    </dgm:pt>
    <dgm:pt modelId="{920CD604-F996-4D21-8E39-3FAEB24215D5}" type="parTrans" cxnId="{748996EB-DDB9-4CE7-99A8-BE6A2140412D}">
      <dgm:prSet/>
      <dgm:spPr/>
      <dgm:t>
        <a:bodyPr/>
        <a:lstStyle/>
        <a:p>
          <a:endParaRPr lang="en-US"/>
        </a:p>
      </dgm:t>
    </dgm:pt>
    <dgm:pt modelId="{CB0AE125-3BD6-459A-9793-4BC50E33FCD6}" type="sibTrans" cxnId="{748996EB-DDB9-4CE7-99A8-BE6A2140412D}">
      <dgm:prSet/>
      <dgm:spPr/>
      <dgm:t>
        <a:bodyPr/>
        <a:lstStyle/>
        <a:p>
          <a:pPr>
            <a:lnSpc>
              <a:spcPct val="100000"/>
            </a:lnSpc>
          </a:pPr>
          <a:endParaRPr lang="en-US"/>
        </a:p>
      </dgm:t>
    </dgm:pt>
    <dgm:pt modelId="{CC1209AF-B161-49FB-A172-728BE3805530}">
      <dgm:prSet custT="1"/>
      <dgm:spPr/>
      <dgm:t>
        <a:bodyPr/>
        <a:lstStyle/>
        <a:p>
          <a:pPr algn="ctr">
            <a:lnSpc>
              <a:spcPct val="100000"/>
            </a:lnSpc>
          </a:pPr>
          <a:r>
            <a:rPr lang="en-US" sz="1400">
              <a:latin typeface="Garamond" panose="02020404030301010803" pitchFamily="18" charset="0"/>
            </a:rPr>
            <a:t>Education: improving accessibility for impaired students, automatic transcription of lectures</a:t>
          </a:r>
        </a:p>
      </dgm:t>
    </dgm:pt>
    <dgm:pt modelId="{B4EA7B4F-7BFF-4E34-B8A2-CF1F951CCEFA}" type="parTrans" cxnId="{AF0D0703-70E7-4C7B-80AC-F45803BE8D54}">
      <dgm:prSet/>
      <dgm:spPr/>
      <dgm:t>
        <a:bodyPr/>
        <a:lstStyle/>
        <a:p>
          <a:endParaRPr lang="en-US"/>
        </a:p>
      </dgm:t>
    </dgm:pt>
    <dgm:pt modelId="{4F0694E8-2455-42AC-853A-BF427323C756}" type="sibTrans" cxnId="{AF0D0703-70E7-4C7B-80AC-F45803BE8D54}">
      <dgm:prSet/>
      <dgm:spPr/>
      <dgm:t>
        <a:bodyPr/>
        <a:lstStyle/>
        <a:p>
          <a:endParaRPr lang="en-US"/>
        </a:p>
      </dgm:t>
    </dgm:pt>
    <dgm:pt modelId="{4B7D9405-1D7E-4002-81D7-B83B0AEEB6AF}" type="pres">
      <dgm:prSet presAssocID="{9C42CDFC-D474-4E3C-99E9-A8C984231E24}" presName="root" presStyleCnt="0">
        <dgm:presLayoutVars>
          <dgm:dir/>
          <dgm:resizeHandles val="exact"/>
        </dgm:presLayoutVars>
      </dgm:prSet>
      <dgm:spPr/>
    </dgm:pt>
    <dgm:pt modelId="{10992E95-9B1B-438C-9569-F963F59B52E1}" type="pres">
      <dgm:prSet presAssocID="{9C42CDFC-D474-4E3C-99E9-A8C984231E24}" presName="container" presStyleCnt="0">
        <dgm:presLayoutVars>
          <dgm:dir/>
          <dgm:resizeHandles val="exact"/>
        </dgm:presLayoutVars>
      </dgm:prSet>
      <dgm:spPr/>
    </dgm:pt>
    <dgm:pt modelId="{454F43E4-DE6A-42EF-9CD2-86DD987B5023}" type="pres">
      <dgm:prSet presAssocID="{43B473AA-8A08-4DD9-8260-68287391E117}" presName="compNode" presStyleCnt="0"/>
      <dgm:spPr/>
    </dgm:pt>
    <dgm:pt modelId="{FF1D3EA0-7380-4069-A82E-5E5EF7232323}" type="pres">
      <dgm:prSet presAssocID="{43B473AA-8A08-4DD9-8260-68287391E117}" presName="iconBgRect" presStyleLbl="bgShp" presStyleIdx="0" presStyleCnt="6"/>
      <dgm:spPr/>
    </dgm:pt>
    <dgm:pt modelId="{F5BBB378-A36A-4389-A1B2-8A742DD46732}" type="pres">
      <dgm:prSet presAssocID="{43B473AA-8A08-4DD9-8260-68287391E11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ethoscope"/>
        </a:ext>
      </dgm:extLst>
    </dgm:pt>
    <dgm:pt modelId="{06E04B89-D0EB-4817-A931-454B70E31092}" type="pres">
      <dgm:prSet presAssocID="{43B473AA-8A08-4DD9-8260-68287391E117}" presName="spaceRect" presStyleCnt="0"/>
      <dgm:spPr/>
    </dgm:pt>
    <dgm:pt modelId="{E9EDA15E-47E7-4D0C-B4B9-0E0F01958BAF}" type="pres">
      <dgm:prSet presAssocID="{43B473AA-8A08-4DD9-8260-68287391E117}" presName="textRect" presStyleLbl="revTx" presStyleIdx="0" presStyleCnt="6">
        <dgm:presLayoutVars>
          <dgm:chMax val="1"/>
          <dgm:chPref val="1"/>
        </dgm:presLayoutVars>
      </dgm:prSet>
      <dgm:spPr/>
    </dgm:pt>
    <dgm:pt modelId="{8A31EA63-2C7D-4613-8F41-78CC86966384}" type="pres">
      <dgm:prSet presAssocID="{082653D5-5753-461E-9B34-53981CBD7604}" presName="sibTrans" presStyleLbl="sibTrans2D1" presStyleIdx="0" presStyleCnt="0"/>
      <dgm:spPr/>
    </dgm:pt>
    <dgm:pt modelId="{A5565488-A9F0-4A53-8AA2-BFFCBF071FB4}" type="pres">
      <dgm:prSet presAssocID="{5E58879F-EE6D-4D55-9156-0086B6D24A93}" presName="compNode" presStyleCnt="0"/>
      <dgm:spPr/>
    </dgm:pt>
    <dgm:pt modelId="{22BF836F-3C8C-4369-B3DE-8A93FFB66096}" type="pres">
      <dgm:prSet presAssocID="{5E58879F-EE6D-4D55-9156-0086B6D24A93}" presName="iconBgRect" presStyleLbl="bgShp" presStyleIdx="1" presStyleCnt="6"/>
      <dgm:spPr/>
    </dgm:pt>
    <dgm:pt modelId="{EC231DD9-0108-46F0-A8ED-172789170A76}" type="pres">
      <dgm:prSet presAssocID="{5E58879F-EE6D-4D55-9156-0086B6D24A9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ey"/>
        </a:ext>
      </dgm:extLst>
    </dgm:pt>
    <dgm:pt modelId="{01F77264-0000-4471-8FF4-2568ACDDB12A}" type="pres">
      <dgm:prSet presAssocID="{5E58879F-EE6D-4D55-9156-0086B6D24A93}" presName="spaceRect" presStyleCnt="0"/>
      <dgm:spPr/>
    </dgm:pt>
    <dgm:pt modelId="{DEB42EBC-B8E8-47E6-85AB-D9C4E0F38F60}" type="pres">
      <dgm:prSet presAssocID="{5E58879F-EE6D-4D55-9156-0086B6D24A93}" presName="textRect" presStyleLbl="revTx" presStyleIdx="1" presStyleCnt="6">
        <dgm:presLayoutVars>
          <dgm:chMax val="1"/>
          <dgm:chPref val="1"/>
        </dgm:presLayoutVars>
      </dgm:prSet>
      <dgm:spPr/>
    </dgm:pt>
    <dgm:pt modelId="{AA34253B-B68D-4FA8-8431-D71E0EA2658B}" type="pres">
      <dgm:prSet presAssocID="{A31E8914-042C-440E-856E-62A623826615}" presName="sibTrans" presStyleLbl="sibTrans2D1" presStyleIdx="0" presStyleCnt="0"/>
      <dgm:spPr/>
    </dgm:pt>
    <dgm:pt modelId="{C7968D38-3429-432E-8D30-F2D8A58D497A}" type="pres">
      <dgm:prSet presAssocID="{D4C62E8D-FE0F-4EB7-97C0-67621AA12F87}" presName="compNode" presStyleCnt="0"/>
      <dgm:spPr/>
    </dgm:pt>
    <dgm:pt modelId="{8396F738-638E-4AF4-BDC9-C7FFDCFB4528}" type="pres">
      <dgm:prSet presAssocID="{D4C62E8D-FE0F-4EB7-97C0-67621AA12F87}" presName="iconBgRect" presStyleLbl="bgShp" presStyleIdx="2" presStyleCnt="6"/>
      <dgm:spPr/>
    </dgm:pt>
    <dgm:pt modelId="{1A4EFDF7-7F2D-4A17-A44E-81B48D821D3D}" type="pres">
      <dgm:prSet presAssocID="{D4C62E8D-FE0F-4EB7-97C0-67621AA12F8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E8DBC299-6A31-40C3-9A4E-3776BBF6BAE6}" type="pres">
      <dgm:prSet presAssocID="{D4C62E8D-FE0F-4EB7-97C0-67621AA12F87}" presName="spaceRect" presStyleCnt="0"/>
      <dgm:spPr/>
    </dgm:pt>
    <dgm:pt modelId="{596557F2-ABB7-4269-BAD3-5C0F98D68A0C}" type="pres">
      <dgm:prSet presAssocID="{D4C62E8D-FE0F-4EB7-97C0-67621AA12F87}" presName="textRect" presStyleLbl="revTx" presStyleIdx="2" presStyleCnt="6">
        <dgm:presLayoutVars>
          <dgm:chMax val="1"/>
          <dgm:chPref val="1"/>
        </dgm:presLayoutVars>
      </dgm:prSet>
      <dgm:spPr/>
    </dgm:pt>
    <dgm:pt modelId="{702AD7FC-4783-4B88-8C42-9C1DCBE0115F}" type="pres">
      <dgm:prSet presAssocID="{E5EE3035-36A1-457C-BFFB-9569957F8C5D}" presName="sibTrans" presStyleLbl="sibTrans2D1" presStyleIdx="0" presStyleCnt="0"/>
      <dgm:spPr/>
    </dgm:pt>
    <dgm:pt modelId="{97D39DFB-BBEF-45D8-9390-E13D87A3099A}" type="pres">
      <dgm:prSet presAssocID="{382A5735-59F7-41F5-A903-FD1F9995607F}" presName="compNode" presStyleCnt="0"/>
      <dgm:spPr/>
    </dgm:pt>
    <dgm:pt modelId="{83BC2FD0-433D-41C0-AB8C-5D32CC0AFFF0}" type="pres">
      <dgm:prSet presAssocID="{382A5735-59F7-41F5-A903-FD1F9995607F}" presName="iconBgRect" presStyleLbl="bgShp" presStyleIdx="3" presStyleCnt="6"/>
      <dgm:spPr/>
    </dgm:pt>
    <dgm:pt modelId="{EE322D7C-5284-433B-8C1C-45E54DA14A7A}" type="pres">
      <dgm:prSet presAssocID="{382A5735-59F7-41F5-A903-FD1F9995607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ruck"/>
        </a:ext>
      </dgm:extLst>
    </dgm:pt>
    <dgm:pt modelId="{BDBC0C68-434E-47C2-A1ED-5FFEF31C5F35}" type="pres">
      <dgm:prSet presAssocID="{382A5735-59F7-41F5-A903-FD1F9995607F}" presName="spaceRect" presStyleCnt="0"/>
      <dgm:spPr/>
    </dgm:pt>
    <dgm:pt modelId="{5DB88B5F-71E3-4D8F-B0A7-33C85A2BE462}" type="pres">
      <dgm:prSet presAssocID="{382A5735-59F7-41F5-A903-FD1F9995607F}" presName="textRect" presStyleLbl="revTx" presStyleIdx="3" presStyleCnt="6">
        <dgm:presLayoutVars>
          <dgm:chMax val="1"/>
          <dgm:chPref val="1"/>
        </dgm:presLayoutVars>
      </dgm:prSet>
      <dgm:spPr/>
    </dgm:pt>
    <dgm:pt modelId="{A34ED248-AFA1-4DFC-B90B-59BEAAF0A506}" type="pres">
      <dgm:prSet presAssocID="{665CB4CE-48F6-4AB5-BEFE-73A5C0A5173F}" presName="sibTrans" presStyleLbl="sibTrans2D1" presStyleIdx="0" presStyleCnt="0"/>
      <dgm:spPr/>
    </dgm:pt>
    <dgm:pt modelId="{B2B47796-8DEA-4BFC-B9C4-1CFCABFA50F6}" type="pres">
      <dgm:prSet presAssocID="{B6DEBBBB-DDBA-4EEB-A33B-E10AB5E23996}" presName="compNode" presStyleCnt="0"/>
      <dgm:spPr/>
    </dgm:pt>
    <dgm:pt modelId="{8ABE35B5-A214-41FA-81F9-7FEFFF5ACAEE}" type="pres">
      <dgm:prSet presAssocID="{B6DEBBBB-DDBA-4EEB-A33B-E10AB5E23996}" presName="iconBgRect" presStyleLbl="bgShp" presStyleIdx="4" presStyleCnt="6"/>
      <dgm:spPr/>
    </dgm:pt>
    <dgm:pt modelId="{7757975A-1FF0-4782-BA30-8C84371A224B}" type="pres">
      <dgm:prSet presAssocID="{B6DEBBBB-DDBA-4EEB-A33B-E10AB5E2399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all center"/>
        </a:ext>
      </dgm:extLst>
    </dgm:pt>
    <dgm:pt modelId="{9CEB89AE-F387-414D-9A0E-B8AF64071C3B}" type="pres">
      <dgm:prSet presAssocID="{B6DEBBBB-DDBA-4EEB-A33B-E10AB5E23996}" presName="spaceRect" presStyleCnt="0"/>
      <dgm:spPr/>
    </dgm:pt>
    <dgm:pt modelId="{41AFF904-B413-43F4-9203-F2BF14A6A0EA}" type="pres">
      <dgm:prSet presAssocID="{B6DEBBBB-DDBA-4EEB-A33B-E10AB5E23996}" presName="textRect" presStyleLbl="revTx" presStyleIdx="4" presStyleCnt="6">
        <dgm:presLayoutVars>
          <dgm:chMax val="1"/>
          <dgm:chPref val="1"/>
        </dgm:presLayoutVars>
      </dgm:prSet>
      <dgm:spPr/>
    </dgm:pt>
    <dgm:pt modelId="{988BEF6B-0FB8-4871-BAA7-4E786A08EFC1}" type="pres">
      <dgm:prSet presAssocID="{CB0AE125-3BD6-459A-9793-4BC50E33FCD6}" presName="sibTrans" presStyleLbl="sibTrans2D1" presStyleIdx="0" presStyleCnt="0"/>
      <dgm:spPr/>
    </dgm:pt>
    <dgm:pt modelId="{15D50025-F059-404F-B761-8F8D53B6E04E}" type="pres">
      <dgm:prSet presAssocID="{CC1209AF-B161-49FB-A172-728BE3805530}" presName="compNode" presStyleCnt="0"/>
      <dgm:spPr/>
    </dgm:pt>
    <dgm:pt modelId="{11C678A1-D9EE-451D-BB7C-388D5E8B3B98}" type="pres">
      <dgm:prSet presAssocID="{CC1209AF-B161-49FB-A172-728BE3805530}" presName="iconBgRect" presStyleLbl="bgShp" presStyleIdx="5" presStyleCnt="6"/>
      <dgm:spPr/>
    </dgm:pt>
    <dgm:pt modelId="{54184B21-5950-4228-A1DE-8242265CD79C}" type="pres">
      <dgm:prSet presAssocID="{CC1209AF-B161-49FB-A172-728BE380553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lassroom"/>
        </a:ext>
      </dgm:extLst>
    </dgm:pt>
    <dgm:pt modelId="{E0DA8DDC-8BE4-49CE-96FF-1B0926BCBC29}" type="pres">
      <dgm:prSet presAssocID="{CC1209AF-B161-49FB-A172-728BE3805530}" presName="spaceRect" presStyleCnt="0"/>
      <dgm:spPr/>
    </dgm:pt>
    <dgm:pt modelId="{F3A84DAB-D520-4F2B-A30C-44664E5CD361}" type="pres">
      <dgm:prSet presAssocID="{CC1209AF-B161-49FB-A172-728BE3805530}" presName="textRect" presStyleLbl="revTx" presStyleIdx="5" presStyleCnt="6">
        <dgm:presLayoutVars>
          <dgm:chMax val="1"/>
          <dgm:chPref val="1"/>
        </dgm:presLayoutVars>
      </dgm:prSet>
      <dgm:spPr/>
    </dgm:pt>
  </dgm:ptLst>
  <dgm:cxnLst>
    <dgm:cxn modelId="{AF0D0703-70E7-4C7B-80AC-F45803BE8D54}" srcId="{9C42CDFC-D474-4E3C-99E9-A8C984231E24}" destId="{CC1209AF-B161-49FB-A172-728BE3805530}" srcOrd="5" destOrd="0" parTransId="{B4EA7B4F-7BFF-4E34-B8A2-CF1F951CCEFA}" sibTransId="{4F0694E8-2455-42AC-853A-BF427323C756}"/>
    <dgm:cxn modelId="{F313D51E-607C-4030-87D0-71B9935917BE}" type="presOf" srcId="{A31E8914-042C-440E-856E-62A623826615}" destId="{AA34253B-B68D-4FA8-8431-D71E0EA2658B}" srcOrd="0" destOrd="0" presId="urn:microsoft.com/office/officeart/2018/2/layout/IconCircleList"/>
    <dgm:cxn modelId="{EE0A8E23-B6B9-406D-9DCE-4A81004AF07A}" type="presOf" srcId="{CB0AE125-3BD6-459A-9793-4BC50E33FCD6}" destId="{988BEF6B-0FB8-4871-BAA7-4E786A08EFC1}" srcOrd="0" destOrd="0" presId="urn:microsoft.com/office/officeart/2018/2/layout/IconCircleList"/>
    <dgm:cxn modelId="{F9C5312C-B6A6-44D6-BB80-13C30FCF217D}" type="presOf" srcId="{665CB4CE-48F6-4AB5-BEFE-73A5C0A5173F}" destId="{A34ED248-AFA1-4DFC-B90B-59BEAAF0A506}" srcOrd="0" destOrd="0" presId="urn:microsoft.com/office/officeart/2018/2/layout/IconCircleList"/>
    <dgm:cxn modelId="{15003635-3A77-4C1C-964F-2AB118E31B64}" srcId="{9C42CDFC-D474-4E3C-99E9-A8C984231E24}" destId="{5E58879F-EE6D-4D55-9156-0086B6D24A93}" srcOrd="1" destOrd="0" parTransId="{9BDC13EB-4164-4704-B070-7B17C9EF6E59}" sibTransId="{A31E8914-042C-440E-856E-62A623826615}"/>
    <dgm:cxn modelId="{3AB41C3C-0ECE-4C34-AFE8-328EEE013A2F}" type="presOf" srcId="{43B473AA-8A08-4DD9-8260-68287391E117}" destId="{E9EDA15E-47E7-4D0C-B4B9-0E0F01958BAF}" srcOrd="0" destOrd="0" presId="urn:microsoft.com/office/officeart/2018/2/layout/IconCircleList"/>
    <dgm:cxn modelId="{DBF26751-1370-4C0D-8DBB-D5C02B877991}" type="presOf" srcId="{9C42CDFC-D474-4E3C-99E9-A8C984231E24}" destId="{4B7D9405-1D7E-4002-81D7-B83B0AEEB6AF}" srcOrd="0" destOrd="0" presId="urn:microsoft.com/office/officeart/2018/2/layout/IconCircleList"/>
    <dgm:cxn modelId="{F34D3982-3348-49D2-BDE8-7A4AC4A92AFE}" type="presOf" srcId="{E5EE3035-36A1-457C-BFFB-9569957F8C5D}" destId="{702AD7FC-4783-4B88-8C42-9C1DCBE0115F}" srcOrd="0" destOrd="0" presId="urn:microsoft.com/office/officeart/2018/2/layout/IconCircleList"/>
    <dgm:cxn modelId="{52A9BFB0-F894-42B9-9CC2-BBFE37DB7ABA}" srcId="{9C42CDFC-D474-4E3C-99E9-A8C984231E24}" destId="{43B473AA-8A08-4DD9-8260-68287391E117}" srcOrd="0" destOrd="0" parTransId="{FC8B6FFC-DBAF-4541-938C-6AFA974EF32E}" sibTransId="{082653D5-5753-461E-9B34-53981CBD7604}"/>
    <dgm:cxn modelId="{95005AB3-06C0-41ED-8B1E-2E25BCEE1E38}" type="presOf" srcId="{382A5735-59F7-41F5-A903-FD1F9995607F}" destId="{5DB88B5F-71E3-4D8F-B0A7-33C85A2BE462}" srcOrd="0" destOrd="0" presId="urn:microsoft.com/office/officeart/2018/2/layout/IconCircleList"/>
    <dgm:cxn modelId="{7BB4E7B8-BD75-4941-80AB-8FCFC6240AF4}" type="presOf" srcId="{CC1209AF-B161-49FB-A172-728BE3805530}" destId="{F3A84DAB-D520-4F2B-A30C-44664E5CD361}" srcOrd="0" destOrd="0" presId="urn:microsoft.com/office/officeart/2018/2/layout/IconCircleList"/>
    <dgm:cxn modelId="{A3775FBA-8AAA-4689-8493-6D895ACBD3A7}" srcId="{9C42CDFC-D474-4E3C-99E9-A8C984231E24}" destId="{D4C62E8D-FE0F-4EB7-97C0-67621AA12F87}" srcOrd="2" destOrd="0" parTransId="{5EAA9DF0-DF60-4E12-83C6-B23C99A4AEED}" sibTransId="{E5EE3035-36A1-457C-BFFB-9569957F8C5D}"/>
    <dgm:cxn modelId="{384DC2BB-5D22-402C-A680-EB57A50B237C}" type="presOf" srcId="{082653D5-5753-461E-9B34-53981CBD7604}" destId="{8A31EA63-2C7D-4613-8F41-78CC86966384}" srcOrd="0" destOrd="0" presId="urn:microsoft.com/office/officeart/2018/2/layout/IconCircleList"/>
    <dgm:cxn modelId="{EEFB13C5-0376-4A17-8D0A-DC8657F1EC06}" type="presOf" srcId="{5E58879F-EE6D-4D55-9156-0086B6D24A93}" destId="{DEB42EBC-B8E8-47E6-85AB-D9C4E0F38F60}" srcOrd="0" destOrd="0" presId="urn:microsoft.com/office/officeart/2018/2/layout/IconCircleList"/>
    <dgm:cxn modelId="{9E17E2C5-DEAF-4A70-B60A-83045BD118BF}" type="presOf" srcId="{D4C62E8D-FE0F-4EB7-97C0-67621AA12F87}" destId="{596557F2-ABB7-4269-BAD3-5C0F98D68A0C}" srcOrd="0" destOrd="0" presId="urn:microsoft.com/office/officeart/2018/2/layout/IconCircleList"/>
    <dgm:cxn modelId="{62740FCC-3FC1-4642-B458-2A8584598639}" type="presOf" srcId="{B6DEBBBB-DDBA-4EEB-A33B-E10AB5E23996}" destId="{41AFF904-B413-43F4-9203-F2BF14A6A0EA}" srcOrd="0" destOrd="0" presId="urn:microsoft.com/office/officeart/2018/2/layout/IconCircleList"/>
    <dgm:cxn modelId="{748996EB-DDB9-4CE7-99A8-BE6A2140412D}" srcId="{9C42CDFC-D474-4E3C-99E9-A8C984231E24}" destId="{B6DEBBBB-DDBA-4EEB-A33B-E10AB5E23996}" srcOrd="4" destOrd="0" parTransId="{920CD604-F996-4D21-8E39-3FAEB24215D5}" sibTransId="{CB0AE125-3BD6-459A-9793-4BC50E33FCD6}"/>
    <dgm:cxn modelId="{074A70FA-FC09-46AF-9DC9-8ACEA3B0221A}" srcId="{9C42CDFC-D474-4E3C-99E9-A8C984231E24}" destId="{382A5735-59F7-41F5-A903-FD1F9995607F}" srcOrd="3" destOrd="0" parTransId="{EC660D97-C40F-48EF-8A98-55FCC3A317A1}" sibTransId="{665CB4CE-48F6-4AB5-BEFE-73A5C0A5173F}"/>
    <dgm:cxn modelId="{1970C7BB-1DEB-4298-AB0F-D0D8B4E2C17A}" type="presParOf" srcId="{4B7D9405-1D7E-4002-81D7-B83B0AEEB6AF}" destId="{10992E95-9B1B-438C-9569-F963F59B52E1}" srcOrd="0" destOrd="0" presId="urn:microsoft.com/office/officeart/2018/2/layout/IconCircleList"/>
    <dgm:cxn modelId="{E1477CE0-734A-4210-B866-EE1A4A0C2DDC}" type="presParOf" srcId="{10992E95-9B1B-438C-9569-F963F59B52E1}" destId="{454F43E4-DE6A-42EF-9CD2-86DD987B5023}" srcOrd="0" destOrd="0" presId="urn:microsoft.com/office/officeart/2018/2/layout/IconCircleList"/>
    <dgm:cxn modelId="{063CB502-01DB-41B7-AF35-B1A9E38A0394}" type="presParOf" srcId="{454F43E4-DE6A-42EF-9CD2-86DD987B5023}" destId="{FF1D3EA0-7380-4069-A82E-5E5EF7232323}" srcOrd="0" destOrd="0" presId="urn:microsoft.com/office/officeart/2018/2/layout/IconCircleList"/>
    <dgm:cxn modelId="{174C814D-64A1-4F59-A2FC-F734B846210D}" type="presParOf" srcId="{454F43E4-DE6A-42EF-9CD2-86DD987B5023}" destId="{F5BBB378-A36A-4389-A1B2-8A742DD46732}" srcOrd="1" destOrd="0" presId="urn:microsoft.com/office/officeart/2018/2/layout/IconCircleList"/>
    <dgm:cxn modelId="{EA3972BF-65D6-45FC-80C5-5219AA3B0A05}" type="presParOf" srcId="{454F43E4-DE6A-42EF-9CD2-86DD987B5023}" destId="{06E04B89-D0EB-4817-A931-454B70E31092}" srcOrd="2" destOrd="0" presId="urn:microsoft.com/office/officeart/2018/2/layout/IconCircleList"/>
    <dgm:cxn modelId="{53B7BB88-2316-4426-9117-90221CDC70DC}" type="presParOf" srcId="{454F43E4-DE6A-42EF-9CD2-86DD987B5023}" destId="{E9EDA15E-47E7-4D0C-B4B9-0E0F01958BAF}" srcOrd="3" destOrd="0" presId="urn:microsoft.com/office/officeart/2018/2/layout/IconCircleList"/>
    <dgm:cxn modelId="{F4729502-4D7A-44CC-817B-AAB595ED87A1}" type="presParOf" srcId="{10992E95-9B1B-438C-9569-F963F59B52E1}" destId="{8A31EA63-2C7D-4613-8F41-78CC86966384}" srcOrd="1" destOrd="0" presId="urn:microsoft.com/office/officeart/2018/2/layout/IconCircleList"/>
    <dgm:cxn modelId="{F59DFFB8-6CA0-4B06-91B3-BD9C824AC79B}" type="presParOf" srcId="{10992E95-9B1B-438C-9569-F963F59B52E1}" destId="{A5565488-A9F0-4A53-8AA2-BFFCBF071FB4}" srcOrd="2" destOrd="0" presId="urn:microsoft.com/office/officeart/2018/2/layout/IconCircleList"/>
    <dgm:cxn modelId="{132ECA42-8652-4950-B6C6-5D5B7E59DAC1}" type="presParOf" srcId="{A5565488-A9F0-4A53-8AA2-BFFCBF071FB4}" destId="{22BF836F-3C8C-4369-B3DE-8A93FFB66096}" srcOrd="0" destOrd="0" presId="urn:microsoft.com/office/officeart/2018/2/layout/IconCircleList"/>
    <dgm:cxn modelId="{F2456E26-71C5-411E-88AD-FC850F19080F}" type="presParOf" srcId="{A5565488-A9F0-4A53-8AA2-BFFCBF071FB4}" destId="{EC231DD9-0108-46F0-A8ED-172789170A76}" srcOrd="1" destOrd="0" presId="urn:microsoft.com/office/officeart/2018/2/layout/IconCircleList"/>
    <dgm:cxn modelId="{7338070B-BE42-460E-9E18-17F1AB71B1C0}" type="presParOf" srcId="{A5565488-A9F0-4A53-8AA2-BFFCBF071FB4}" destId="{01F77264-0000-4471-8FF4-2568ACDDB12A}" srcOrd="2" destOrd="0" presId="urn:microsoft.com/office/officeart/2018/2/layout/IconCircleList"/>
    <dgm:cxn modelId="{4B53556E-A72C-4FCE-8BB5-B94AF718E68F}" type="presParOf" srcId="{A5565488-A9F0-4A53-8AA2-BFFCBF071FB4}" destId="{DEB42EBC-B8E8-47E6-85AB-D9C4E0F38F60}" srcOrd="3" destOrd="0" presId="urn:microsoft.com/office/officeart/2018/2/layout/IconCircleList"/>
    <dgm:cxn modelId="{0E42DEBB-03CA-4235-B653-E7C849FE93FD}" type="presParOf" srcId="{10992E95-9B1B-438C-9569-F963F59B52E1}" destId="{AA34253B-B68D-4FA8-8431-D71E0EA2658B}" srcOrd="3" destOrd="0" presId="urn:microsoft.com/office/officeart/2018/2/layout/IconCircleList"/>
    <dgm:cxn modelId="{CC4D6997-DBC2-41AA-94C4-B2DC8F1458DE}" type="presParOf" srcId="{10992E95-9B1B-438C-9569-F963F59B52E1}" destId="{C7968D38-3429-432E-8D30-F2D8A58D497A}" srcOrd="4" destOrd="0" presId="urn:microsoft.com/office/officeart/2018/2/layout/IconCircleList"/>
    <dgm:cxn modelId="{3CF11813-5CF8-4703-99B8-6B0E0E0471E3}" type="presParOf" srcId="{C7968D38-3429-432E-8D30-F2D8A58D497A}" destId="{8396F738-638E-4AF4-BDC9-C7FFDCFB4528}" srcOrd="0" destOrd="0" presId="urn:microsoft.com/office/officeart/2018/2/layout/IconCircleList"/>
    <dgm:cxn modelId="{DC48BFE2-CC32-4ED1-80F1-8606D894C4C3}" type="presParOf" srcId="{C7968D38-3429-432E-8D30-F2D8A58D497A}" destId="{1A4EFDF7-7F2D-4A17-A44E-81B48D821D3D}" srcOrd="1" destOrd="0" presId="urn:microsoft.com/office/officeart/2018/2/layout/IconCircleList"/>
    <dgm:cxn modelId="{5C5E2234-17B0-4758-A84D-81CFC84CEC49}" type="presParOf" srcId="{C7968D38-3429-432E-8D30-F2D8A58D497A}" destId="{E8DBC299-6A31-40C3-9A4E-3776BBF6BAE6}" srcOrd="2" destOrd="0" presId="urn:microsoft.com/office/officeart/2018/2/layout/IconCircleList"/>
    <dgm:cxn modelId="{185668EB-BC4A-4E16-9997-C2D9C73AD198}" type="presParOf" srcId="{C7968D38-3429-432E-8D30-F2D8A58D497A}" destId="{596557F2-ABB7-4269-BAD3-5C0F98D68A0C}" srcOrd="3" destOrd="0" presId="urn:microsoft.com/office/officeart/2018/2/layout/IconCircleList"/>
    <dgm:cxn modelId="{E11FF32A-63EE-42F7-9723-129988D94EA5}" type="presParOf" srcId="{10992E95-9B1B-438C-9569-F963F59B52E1}" destId="{702AD7FC-4783-4B88-8C42-9C1DCBE0115F}" srcOrd="5" destOrd="0" presId="urn:microsoft.com/office/officeart/2018/2/layout/IconCircleList"/>
    <dgm:cxn modelId="{21C086B8-626C-4962-8454-3F08326E041C}" type="presParOf" srcId="{10992E95-9B1B-438C-9569-F963F59B52E1}" destId="{97D39DFB-BBEF-45D8-9390-E13D87A3099A}" srcOrd="6" destOrd="0" presId="urn:microsoft.com/office/officeart/2018/2/layout/IconCircleList"/>
    <dgm:cxn modelId="{1F74840F-03C3-4CE9-8F3B-6912F9E02D9A}" type="presParOf" srcId="{97D39DFB-BBEF-45D8-9390-E13D87A3099A}" destId="{83BC2FD0-433D-41C0-AB8C-5D32CC0AFFF0}" srcOrd="0" destOrd="0" presId="urn:microsoft.com/office/officeart/2018/2/layout/IconCircleList"/>
    <dgm:cxn modelId="{3FB91709-B745-401A-B5DC-B331933970E0}" type="presParOf" srcId="{97D39DFB-BBEF-45D8-9390-E13D87A3099A}" destId="{EE322D7C-5284-433B-8C1C-45E54DA14A7A}" srcOrd="1" destOrd="0" presId="urn:microsoft.com/office/officeart/2018/2/layout/IconCircleList"/>
    <dgm:cxn modelId="{0702CC36-E77D-4E23-8901-C70B2431537F}" type="presParOf" srcId="{97D39DFB-BBEF-45D8-9390-E13D87A3099A}" destId="{BDBC0C68-434E-47C2-A1ED-5FFEF31C5F35}" srcOrd="2" destOrd="0" presId="urn:microsoft.com/office/officeart/2018/2/layout/IconCircleList"/>
    <dgm:cxn modelId="{BDAF367D-FB03-4DE5-B39F-9EA3EE36EFBB}" type="presParOf" srcId="{97D39DFB-BBEF-45D8-9390-E13D87A3099A}" destId="{5DB88B5F-71E3-4D8F-B0A7-33C85A2BE462}" srcOrd="3" destOrd="0" presId="urn:microsoft.com/office/officeart/2018/2/layout/IconCircleList"/>
    <dgm:cxn modelId="{BA41807E-FADB-48B3-8A05-8753D01B9774}" type="presParOf" srcId="{10992E95-9B1B-438C-9569-F963F59B52E1}" destId="{A34ED248-AFA1-4DFC-B90B-59BEAAF0A506}" srcOrd="7" destOrd="0" presId="urn:microsoft.com/office/officeart/2018/2/layout/IconCircleList"/>
    <dgm:cxn modelId="{D2AA53EE-DDED-44C1-8E4D-D7EB8E8666E9}" type="presParOf" srcId="{10992E95-9B1B-438C-9569-F963F59B52E1}" destId="{B2B47796-8DEA-4BFC-B9C4-1CFCABFA50F6}" srcOrd="8" destOrd="0" presId="urn:microsoft.com/office/officeart/2018/2/layout/IconCircleList"/>
    <dgm:cxn modelId="{4F608357-3771-4FBB-BC37-19D409525C22}" type="presParOf" srcId="{B2B47796-8DEA-4BFC-B9C4-1CFCABFA50F6}" destId="{8ABE35B5-A214-41FA-81F9-7FEFFF5ACAEE}" srcOrd="0" destOrd="0" presId="urn:microsoft.com/office/officeart/2018/2/layout/IconCircleList"/>
    <dgm:cxn modelId="{FA41CC15-0A11-4DA4-9062-E899714C3804}" type="presParOf" srcId="{B2B47796-8DEA-4BFC-B9C4-1CFCABFA50F6}" destId="{7757975A-1FF0-4782-BA30-8C84371A224B}" srcOrd="1" destOrd="0" presId="urn:microsoft.com/office/officeart/2018/2/layout/IconCircleList"/>
    <dgm:cxn modelId="{56762F99-7735-4C67-A7F8-E39EBC592F80}" type="presParOf" srcId="{B2B47796-8DEA-4BFC-B9C4-1CFCABFA50F6}" destId="{9CEB89AE-F387-414D-9A0E-B8AF64071C3B}" srcOrd="2" destOrd="0" presId="urn:microsoft.com/office/officeart/2018/2/layout/IconCircleList"/>
    <dgm:cxn modelId="{CACA0F7E-0DA3-48C4-AA3E-F7CAB11BAC96}" type="presParOf" srcId="{B2B47796-8DEA-4BFC-B9C4-1CFCABFA50F6}" destId="{41AFF904-B413-43F4-9203-F2BF14A6A0EA}" srcOrd="3" destOrd="0" presId="urn:microsoft.com/office/officeart/2018/2/layout/IconCircleList"/>
    <dgm:cxn modelId="{A9BCBF2D-3E4C-45F5-B03A-3018B3344BCB}" type="presParOf" srcId="{10992E95-9B1B-438C-9569-F963F59B52E1}" destId="{988BEF6B-0FB8-4871-BAA7-4E786A08EFC1}" srcOrd="9" destOrd="0" presId="urn:microsoft.com/office/officeart/2018/2/layout/IconCircleList"/>
    <dgm:cxn modelId="{D3792DC0-D4D6-4902-AA26-1D2A5C948602}" type="presParOf" srcId="{10992E95-9B1B-438C-9569-F963F59B52E1}" destId="{15D50025-F059-404F-B761-8F8D53B6E04E}" srcOrd="10" destOrd="0" presId="urn:microsoft.com/office/officeart/2018/2/layout/IconCircleList"/>
    <dgm:cxn modelId="{DF387496-F110-47F4-AB1A-A77D0F4F2A19}" type="presParOf" srcId="{15D50025-F059-404F-B761-8F8D53B6E04E}" destId="{11C678A1-D9EE-451D-BB7C-388D5E8B3B98}" srcOrd="0" destOrd="0" presId="urn:microsoft.com/office/officeart/2018/2/layout/IconCircleList"/>
    <dgm:cxn modelId="{D5BA8E9A-B64D-4877-A131-4FFBF967834B}" type="presParOf" srcId="{15D50025-F059-404F-B761-8F8D53B6E04E}" destId="{54184B21-5950-4228-A1DE-8242265CD79C}" srcOrd="1" destOrd="0" presId="urn:microsoft.com/office/officeart/2018/2/layout/IconCircleList"/>
    <dgm:cxn modelId="{BCE99B9C-BBB1-4E46-B4D8-FE6FDF0A7236}" type="presParOf" srcId="{15D50025-F059-404F-B761-8F8D53B6E04E}" destId="{E0DA8DDC-8BE4-49CE-96FF-1B0926BCBC29}" srcOrd="2" destOrd="0" presId="urn:microsoft.com/office/officeart/2018/2/layout/IconCircleList"/>
    <dgm:cxn modelId="{E217F665-671B-498F-ABB8-D248CE139DB9}" type="presParOf" srcId="{15D50025-F059-404F-B761-8F8D53B6E04E}" destId="{F3A84DAB-D520-4F2B-A30C-44664E5CD361}" srcOrd="3" destOrd="0" presId="urn:microsoft.com/office/officeart/2018/2/layout/IconCircl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509B09-BA26-4E6E-BC0A-F251D958F45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5A3586C-D996-4CE7-8DCC-FF07A6B2D7BF}">
      <dgm:prSet custT="1"/>
      <dgm:spPr/>
      <dgm:t>
        <a:bodyPr/>
        <a:lstStyle/>
        <a:p>
          <a:pPr algn="ctr"/>
          <a:r>
            <a:rPr lang="en-US" sz="1400" dirty="0">
              <a:latin typeface="Garamond" panose="02020404030301010803" pitchFamily="18" charset="0"/>
            </a:rPr>
            <a:t>Neural networks are mathematical models that simulate the behavior of the human brain, consisting of interconnected "neurons" that work together to analyze and process information.</a:t>
          </a:r>
        </a:p>
      </dgm:t>
    </dgm:pt>
    <dgm:pt modelId="{005B7AB5-55AB-4F4A-AEBA-F6772CDECB10}" type="parTrans" cxnId="{19701A76-AA52-45CC-B3C1-A1BB5275D8E7}">
      <dgm:prSet/>
      <dgm:spPr/>
      <dgm:t>
        <a:bodyPr/>
        <a:lstStyle/>
        <a:p>
          <a:endParaRPr lang="en-US"/>
        </a:p>
      </dgm:t>
    </dgm:pt>
    <dgm:pt modelId="{E367385F-F053-4898-8FFA-8E112E059AFD}" type="sibTrans" cxnId="{19701A76-AA52-45CC-B3C1-A1BB5275D8E7}">
      <dgm:prSet/>
      <dgm:spPr/>
      <dgm:t>
        <a:bodyPr/>
        <a:lstStyle/>
        <a:p>
          <a:endParaRPr lang="en-US"/>
        </a:p>
      </dgm:t>
    </dgm:pt>
    <dgm:pt modelId="{7D303650-F5F9-414A-90AF-AFA30B3412C4}">
      <dgm:prSet custT="1"/>
      <dgm:spPr/>
      <dgm:t>
        <a:bodyPr/>
        <a:lstStyle/>
        <a:p>
          <a:pPr algn="ctr"/>
          <a:r>
            <a:rPr lang="en-US" sz="1400">
              <a:latin typeface="Garamond" panose="02020404030301010803" pitchFamily="18" charset="0"/>
            </a:rPr>
            <a:t>DNNs are neural networks that contain multiple hidden layers between the input and output layers, allowing for more complex and abstract representations of data to be learned.</a:t>
          </a:r>
        </a:p>
      </dgm:t>
    </dgm:pt>
    <dgm:pt modelId="{CAC2E1D4-4820-4AD2-AD88-30C31DF7A41B}" type="parTrans" cxnId="{8B6CEE1E-7E34-4620-93E0-E18AA1CA67D9}">
      <dgm:prSet/>
      <dgm:spPr/>
      <dgm:t>
        <a:bodyPr/>
        <a:lstStyle/>
        <a:p>
          <a:endParaRPr lang="en-US"/>
        </a:p>
      </dgm:t>
    </dgm:pt>
    <dgm:pt modelId="{61804671-AFE1-4A56-8CF4-9B4808B07366}" type="sibTrans" cxnId="{8B6CEE1E-7E34-4620-93E0-E18AA1CA67D9}">
      <dgm:prSet/>
      <dgm:spPr/>
      <dgm:t>
        <a:bodyPr/>
        <a:lstStyle/>
        <a:p>
          <a:endParaRPr lang="en-US"/>
        </a:p>
      </dgm:t>
    </dgm:pt>
    <dgm:pt modelId="{1AD401EE-953D-494C-9897-EAD5F2101958}">
      <dgm:prSet custT="1"/>
      <dgm:spPr/>
      <dgm:t>
        <a:bodyPr/>
        <a:lstStyle/>
        <a:p>
          <a:pPr algn="ctr"/>
          <a:r>
            <a:rPr lang="en-US" sz="1400">
              <a:latin typeface="Garamond" panose="02020404030301010803" pitchFamily="18" charset="0"/>
            </a:rPr>
            <a:t>Deep Belief Networks (DBNs) are deep neural networks trained in an unsupervised manner, used for tasks such as feature learning, classification, and dimensionality reduction.</a:t>
          </a:r>
        </a:p>
      </dgm:t>
    </dgm:pt>
    <dgm:pt modelId="{5260DA3A-5C5A-47AF-B8D5-F5C433D63235}" type="parTrans" cxnId="{DDF89035-80CA-4944-923A-66F6ABFF0C0C}">
      <dgm:prSet/>
      <dgm:spPr/>
      <dgm:t>
        <a:bodyPr/>
        <a:lstStyle/>
        <a:p>
          <a:endParaRPr lang="en-US"/>
        </a:p>
      </dgm:t>
    </dgm:pt>
    <dgm:pt modelId="{101E874F-926A-486E-BA5D-E6064E19947C}" type="sibTrans" cxnId="{DDF89035-80CA-4944-923A-66F6ABFF0C0C}">
      <dgm:prSet/>
      <dgm:spPr/>
      <dgm:t>
        <a:bodyPr/>
        <a:lstStyle/>
        <a:p>
          <a:endParaRPr lang="en-US"/>
        </a:p>
      </dgm:t>
    </dgm:pt>
    <dgm:pt modelId="{CF07BCD3-0AFB-4E22-B5AE-A32CF34FB1F5}">
      <dgm:prSet custT="1"/>
      <dgm:spPr/>
      <dgm:t>
        <a:bodyPr/>
        <a:lstStyle/>
        <a:p>
          <a:pPr algn="ctr"/>
          <a:r>
            <a:rPr lang="en-US" sz="1400">
              <a:latin typeface="Garamond" panose="02020404030301010803" pitchFamily="18" charset="0"/>
            </a:rPr>
            <a:t>RNNs are neural networks that process sequential data by maintaining an internal state that captures information about previous inputs, allowing them to make predictions or classifications based on the context of the entire sequence.</a:t>
          </a:r>
        </a:p>
      </dgm:t>
    </dgm:pt>
    <dgm:pt modelId="{90DF7FBC-7C98-4F9B-9B81-09F86C4E92A2}" type="parTrans" cxnId="{387CF556-9E93-4798-A1D6-828F08474ECC}">
      <dgm:prSet/>
      <dgm:spPr/>
      <dgm:t>
        <a:bodyPr/>
        <a:lstStyle/>
        <a:p>
          <a:endParaRPr lang="en-US"/>
        </a:p>
      </dgm:t>
    </dgm:pt>
    <dgm:pt modelId="{60595BCD-5E1D-4CD8-8B44-03E057A8E081}" type="sibTrans" cxnId="{387CF556-9E93-4798-A1D6-828F08474ECC}">
      <dgm:prSet/>
      <dgm:spPr/>
      <dgm:t>
        <a:bodyPr/>
        <a:lstStyle/>
        <a:p>
          <a:endParaRPr lang="en-US"/>
        </a:p>
      </dgm:t>
    </dgm:pt>
    <dgm:pt modelId="{81D28A68-D119-4BCE-9C57-A043A89A6DCB}" type="pres">
      <dgm:prSet presAssocID="{77509B09-BA26-4E6E-BC0A-F251D958F45D}" presName="root" presStyleCnt="0">
        <dgm:presLayoutVars>
          <dgm:dir/>
          <dgm:resizeHandles val="exact"/>
        </dgm:presLayoutVars>
      </dgm:prSet>
      <dgm:spPr/>
    </dgm:pt>
    <dgm:pt modelId="{E506AB0A-407E-4631-BC15-D365CB4637AE}" type="pres">
      <dgm:prSet presAssocID="{77509B09-BA26-4E6E-BC0A-F251D958F45D}" presName="container" presStyleCnt="0">
        <dgm:presLayoutVars>
          <dgm:dir/>
          <dgm:resizeHandles val="exact"/>
        </dgm:presLayoutVars>
      </dgm:prSet>
      <dgm:spPr/>
    </dgm:pt>
    <dgm:pt modelId="{91037BB5-963F-4D65-ABC0-AB7DE3FCC898}" type="pres">
      <dgm:prSet presAssocID="{A5A3586C-D996-4CE7-8DCC-FF07A6B2D7BF}" presName="compNode" presStyleCnt="0"/>
      <dgm:spPr/>
    </dgm:pt>
    <dgm:pt modelId="{738028EA-8CD5-4850-A3A3-D6A6ABBA7622}" type="pres">
      <dgm:prSet presAssocID="{A5A3586C-D996-4CE7-8DCC-FF07A6B2D7BF}" presName="iconBgRect" presStyleLbl="bgShp" presStyleIdx="0" presStyleCnt="4"/>
      <dgm:spPr/>
    </dgm:pt>
    <dgm:pt modelId="{BC86A14B-D0BE-47CC-A276-1F19720C828E}" type="pres">
      <dgm:prSet presAssocID="{A5A3586C-D996-4CE7-8DCC-FF07A6B2D7B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6594BBD5-BFC4-4639-B756-0808772FC82F}" type="pres">
      <dgm:prSet presAssocID="{A5A3586C-D996-4CE7-8DCC-FF07A6B2D7BF}" presName="spaceRect" presStyleCnt="0"/>
      <dgm:spPr/>
    </dgm:pt>
    <dgm:pt modelId="{3E085D57-92A7-4CF4-AFF0-52C4748B8CC9}" type="pres">
      <dgm:prSet presAssocID="{A5A3586C-D996-4CE7-8DCC-FF07A6B2D7BF}" presName="textRect" presStyleLbl="revTx" presStyleIdx="0" presStyleCnt="4">
        <dgm:presLayoutVars>
          <dgm:chMax val="1"/>
          <dgm:chPref val="1"/>
        </dgm:presLayoutVars>
      </dgm:prSet>
      <dgm:spPr/>
    </dgm:pt>
    <dgm:pt modelId="{4561B482-396C-4770-8DCE-A6B54EFD9311}" type="pres">
      <dgm:prSet presAssocID="{E367385F-F053-4898-8FFA-8E112E059AFD}" presName="sibTrans" presStyleLbl="sibTrans2D1" presStyleIdx="0" presStyleCnt="0"/>
      <dgm:spPr/>
    </dgm:pt>
    <dgm:pt modelId="{8F8A5B87-F663-4BA4-9162-9BBEEA10B8A9}" type="pres">
      <dgm:prSet presAssocID="{7D303650-F5F9-414A-90AF-AFA30B3412C4}" presName="compNode" presStyleCnt="0"/>
      <dgm:spPr/>
    </dgm:pt>
    <dgm:pt modelId="{EDF298BD-5ADF-4F5A-A2AA-4CEA90F20312}" type="pres">
      <dgm:prSet presAssocID="{7D303650-F5F9-414A-90AF-AFA30B3412C4}" presName="iconBgRect" presStyleLbl="bgShp" presStyleIdx="1" presStyleCnt="4"/>
      <dgm:spPr/>
    </dgm:pt>
    <dgm:pt modelId="{EDA569B1-3C7E-45F9-B453-7A049E83289C}" type="pres">
      <dgm:prSet presAssocID="{7D303650-F5F9-414A-90AF-AFA30B3412C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023CAB89-EF67-4022-B5A7-DAC6BD5F7D15}" type="pres">
      <dgm:prSet presAssocID="{7D303650-F5F9-414A-90AF-AFA30B3412C4}" presName="spaceRect" presStyleCnt="0"/>
      <dgm:spPr/>
    </dgm:pt>
    <dgm:pt modelId="{4E35FEE3-A1E0-4680-8719-94B72F31C187}" type="pres">
      <dgm:prSet presAssocID="{7D303650-F5F9-414A-90AF-AFA30B3412C4}" presName="textRect" presStyleLbl="revTx" presStyleIdx="1" presStyleCnt="4">
        <dgm:presLayoutVars>
          <dgm:chMax val="1"/>
          <dgm:chPref val="1"/>
        </dgm:presLayoutVars>
      </dgm:prSet>
      <dgm:spPr/>
    </dgm:pt>
    <dgm:pt modelId="{E480FD47-1293-4953-A09E-6FB712ED1D3D}" type="pres">
      <dgm:prSet presAssocID="{61804671-AFE1-4A56-8CF4-9B4808B07366}" presName="sibTrans" presStyleLbl="sibTrans2D1" presStyleIdx="0" presStyleCnt="0"/>
      <dgm:spPr/>
    </dgm:pt>
    <dgm:pt modelId="{8B9B6803-A947-4B69-992F-ABDCA5D1C45D}" type="pres">
      <dgm:prSet presAssocID="{1AD401EE-953D-494C-9897-EAD5F2101958}" presName="compNode" presStyleCnt="0"/>
      <dgm:spPr/>
    </dgm:pt>
    <dgm:pt modelId="{E23E64D0-B51B-407D-914F-100F212ADEED}" type="pres">
      <dgm:prSet presAssocID="{1AD401EE-953D-494C-9897-EAD5F2101958}" presName="iconBgRect" presStyleLbl="bgShp" presStyleIdx="2" presStyleCnt="4"/>
      <dgm:spPr/>
    </dgm:pt>
    <dgm:pt modelId="{CAD240AE-333C-4C12-A1C4-5681845D3FDA}" type="pres">
      <dgm:prSet presAssocID="{1AD401EE-953D-494C-9897-EAD5F210195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A9F45F8D-A5EE-4D70-B92C-C3F9EADE2C7D}" type="pres">
      <dgm:prSet presAssocID="{1AD401EE-953D-494C-9897-EAD5F2101958}" presName="spaceRect" presStyleCnt="0"/>
      <dgm:spPr/>
    </dgm:pt>
    <dgm:pt modelId="{B22EC247-3D70-46A5-AA88-605DA501E2C3}" type="pres">
      <dgm:prSet presAssocID="{1AD401EE-953D-494C-9897-EAD5F2101958}" presName="textRect" presStyleLbl="revTx" presStyleIdx="2" presStyleCnt="4">
        <dgm:presLayoutVars>
          <dgm:chMax val="1"/>
          <dgm:chPref val="1"/>
        </dgm:presLayoutVars>
      </dgm:prSet>
      <dgm:spPr/>
    </dgm:pt>
    <dgm:pt modelId="{7C860EF3-0BE9-4131-93FE-C0A8F0D919F1}" type="pres">
      <dgm:prSet presAssocID="{101E874F-926A-486E-BA5D-E6064E19947C}" presName="sibTrans" presStyleLbl="sibTrans2D1" presStyleIdx="0" presStyleCnt="0"/>
      <dgm:spPr/>
    </dgm:pt>
    <dgm:pt modelId="{24A2A8CF-5E18-4A56-A087-81F19F5A8B80}" type="pres">
      <dgm:prSet presAssocID="{CF07BCD3-0AFB-4E22-B5AE-A32CF34FB1F5}" presName="compNode" presStyleCnt="0"/>
      <dgm:spPr/>
    </dgm:pt>
    <dgm:pt modelId="{297B6383-BE1B-4BC5-B283-1F9865ED459C}" type="pres">
      <dgm:prSet presAssocID="{CF07BCD3-0AFB-4E22-B5AE-A32CF34FB1F5}" presName="iconBgRect" presStyleLbl="bgShp" presStyleIdx="3" presStyleCnt="4"/>
      <dgm:spPr/>
    </dgm:pt>
    <dgm:pt modelId="{1B4598A7-F8EB-4BC4-A9D9-ED2132002007}" type="pres">
      <dgm:prSet presAssocID="{CF07BCD3-0AFB-4E22-B5AE-A32CF34FB1F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E5A18F2B-EFBA-4B99-B9A0-60CDEA7E9896}" type="pres">
      <dgm:prSet presAssocID="{CF07BCD3-0AFB-4E22-B5AE-A32CF34FB1F5}" presName="spaceRect" presStyleCnt="0"/>
      <dgm:spPr/>
    </dgm:pt>
    <dgm:pt modelId="{D8A004DD-5F09-4F05-B6FF-F62EA26529D6}" type="pres">
      <dgm:prSet presAssocID="{CF07BCD3-0AFB-4E22-B5AE-A32CF34FB1F5}" presName="textRect" presStyleLbl="revTx" presStyleIdx="3" presStyleCnt="4">
        <dgm:presLayoutVars>
          <dgm:chMax val="1"/>
          <dgm:chPref val="1"/>
        </dgm:presLayoutVars>
      </dgm:prSet>
      <dgm:spPr/>
    </dgm:pt>
  </dgm:ptLst>
  <dgm:cxnLst>
    <dgm:cxn modelId="{0D619C12-9CA8-4D06-BD4D-8EF61062ED3E}" type="presOf" srcId="{1AD401EE-953D-494C-9897-EAD5F2101958}" destId="{B22EC247-3D70-46A5-AA88-605DA501E2C3}" srcOrd="0" destOrd="0" presId="urn:microsoft.com/office/officeart/2018/2/layout/IconCircleList"/>
    <dgm:cxn modelId="{8B6CEE1E-7E34-4620-93E0-E18AA1CA67D9}" srcId="{77509B09-BA26-4E6E-BC0A-F251D958F45D}" destId="{7D303650-F5F9-414A-90AF-AFA30B3412C4}" srcOrd="1" destOrd="0" parTransId="{CAC2E1D4-4820-4AD2-AD88-30C31DF7A41B}" sibTransId="{61804671-AFE1-4A56-8CF4-9B4808B07366}"/>
    <dgm:cxn modelId="{DDF89035-80CA-4944-923A-66F6ABFF0C0C}" srcId="{77509B09-BA26-4E6E-BC0A-F251D958F45D}" destId="{1AD401EE-953D-494C-9897-EAD5F2101958}" srcOrd="2" destOrd="0" parTransId="{5260DA3A-5C5A-47AF-B8D5-F5C433D63235}" sibTransId="{101E874F-926A-486E-BA5D-E6064E19947C}"/>
    <dgm:cxn modelId="{8D27C761-AC86-47FD-A138-53EC17EC4A87}" type="presOf" srcId="{A5A3586C-D996-4CE7-8DCC-FF07A6B2D7BF}" destId="{3E085D57-92A7-4CF4-AFF0-52C4748B8CC9}" srcOrd="0" destOrd="0" presId="urn:microsoft.com/office/officeart/2018/2/layout/IconCircleList"/>
    <dgm:cxn modelId="{19701A76-AA52-45CC-B3C1-A1BB5275D8E7}" srcId="{77509B09-BA26-4E6E-BC0A-F251D958F45D}" destId="{A5A3586C-D996-4CE7-8DCC-FF07A6B2D7BF}" srcOrd="0" destOrd="0" parTransId="{005B7AB5-55AB-4F4A-AEBA-F6772CDECB10}" sibTransId="{E367385F-F053-4898-8FFA-8E112E059AFD}"/>
    <dgm:cxn modelId="{387CF556-9E93-4798-A1D6-828F08474ECC}" srcId="{77509B09-BA26-4E6E-BC0A-F251D958F45D}" destId="{CF07BCD3-0AFB-4E22-B5AE-A32CF34FB1F5}" srcOrd="3" destOrd="0" parTransId="{90DF7FBC-7C98-4F9B-9B81-09F86C4E92A2}" sibTransId="{60595BCD-5E1D-4CD8-8B44-03E057A8E081}"/>
    <dgm:cxn modelId="{3614DF7C-9E67-4C11-A77C-25FDEC708F48}" type="presOf" srcId="{101E874F-926A-486E-BA5D-E6064E19947C}" destId="{7C860EF3-0BE9-4131-93FE-C0A8F0D919F1}" srcOrd="0" destOrd="0" presId="urn:microsoft.com/office/officeart/2018/2/layout/IconCircleList"/>
    <dgm:cxn modelId="{C6775A86-F330-4DBC-8C7A-1EBD25E9E27D}" type="presOf" srcId="{CF07BCD3-0AFB-4E22-B5AE-A32CF34FB1F5}" destId="{D8A004DD-5F09-4F05-B6FF-F62EA26529D6}" srcOrd="0" destOrd="0" presId="urn:microsoft.com/office/officeart/2018/2/layout/IconCircleList"/>
    <dgm:cxn modelId="{4693F092-E9AC-4540-9A8F-7D7F9BB146C5}" type="presOf" srcId="{61804671-AFE1-4A56-8CF4-9B4808B07366}" destId="{E480FD47-1293-4953-A09E-6FB712ED1D3D}" srcOrd="0" destOrd="0" presId="urn:microsoft.com/office/officeart/2018/2/layout/IconCircleList"/>
    <dgm:cxn modelId="{BD7949B8-68F2-4285-8873-0E60B62BEE33}" type="presOf" srcId="{7D303650-F5F9-414A-90AF-AFA30B3412C4}" destId="{4E35FEE3-A1E0-4680-8719-94B72F31C187}" srcOrd="0" destOrd="0" presId="urn:microsoft.com/office/officeart/2018/2/layout/IconCircleList"/>
    <dgm:cxn modelId="{C22E68C4-2151-49FC-863B-6D13D803B5E1}" type="presOf" srcId="{E367385F-F053-4898-8FFA-8E112E059AFD}" destId="{4561B482-396C-4770-8DCE-A6B54EFD9311}" srcOrd="0" destOrd="0" presId="urn:microsoft.com/office/officeart/2018/2/layout/IconCircleList"/>
    <dgm:cxn modelId="{C7BE68DF-3F27-4AE4-9B88-D786ACB1F931}" type="presOf" srcId="{77509B09-BA26-4E6E-BC0A-F251D958F45D}" destId="{81D28A68-D119-4BCE-9C57-A043A89A6DCB}" srcOrd="0" destOrd="0" presId="urn:microsoft.com/office/officeart/2018/2/layout/IconCircleList"/>
    <dgm:cxn modelId="{87090993-0E01-43BC-9BFF-CFA44143D426}" type="presParOf" srcId="{81D28A68-D119-4BCE-9C57-A043A89A6DCB}" destId="{E506AB0A-407E-4631-BC15-D365CB4637AE}" srcOrd="0" destOrd="0" presId="urn:microsoft.com/office/officeart/2018/2/layout/IconCircleList"/>
    <dgm:cxn modelId="{895ED5EB-E06B-4ADC-8ADF-1F53345B3DAA}" type="presParOf" srcId="{E506AB0A-407E-4631-BC15-D365CB4637AE}" destId="{91037BB5-963F-4D65-ABC0-AB7DE3FCC898}" srcOrd="0" destOrd="0" presId="urn:microsoft.com/office/officeart/2018/2/layout/IconCircleList"/>
    <dgm:cxn modelId="{75C7FA9F-11E0-48D7-8803-EA05BE308B70}" type="presParOf" srcId="{91037BB5-963F-4D65-ABC0-AB7DE3FCC898}" destId="{738028EA-8CD5-4850-A3A3-D6A6ABBA7622}" srcOrd="0" destOrd="0" presId="urn:microsoft.com/office/officeart/2018/2/layout/IconCircleList"/>
    <dgm:cxn modelId="{E38BEC15-064E-4DE0-8EAD-042A2CD374BD}" type="presParOf" srcId="{91037BB5-963F-4D65-ABC0-AB7DE3FCC898}" destId="{BC86A14B-D0BE-47CC-A276-1F19720C828E}" srcOrd="1" destOrd="0" presId="urn:microsoft.com/office/officeart/2018/2/layout/IconCircleList"/>
    <dgm:cxn modelId="{689DEB29-E71B-4925-80CF-14C9A47F1EF4}" type="presParOf" srcId="{91037BB5-963F-4D65-ABC0-AB7DE3FCC898}" destId="{6594BBD5-BFC4-4639-B756-0808772FC82F}" srcOrd="2" destOrd="0" presId="urn:microsoft.com/office/officeart/2018/2/layout/IconCircleList"/>
    <dgm:cxn modelId="{64C17528-CC18-4684-BFE3-47E1A2728175}" type="presParOf" srcId="{91037BB5-963F-4D65-ABC0-AB7DE3FCC898}" destId="{3E085D57-92A7-4CF4-AFF0-52C4748B8CC9}" srcOrd="3" destOrd="0" presId="urn:microsoft.com/office/officeart/2018/2/layout/IconCircleList"/>
    <dgm:cxn modelId="{37C85983-676E-47A6-8B4C-16CE8B6E3A4B}" type="presParOf" srcId="{E506AB0A-407E-4631-BC15-D365CB4637AE}" destId="{4561B482-396C-4770-8DCE-A6B54EFD9311}" srcOrd="1" destOrd="0" presId="urn:microsoft.com/office/officeart/2018/2/layout/IconCircleList"/>
    <dgm:cxn modelId="{EECD4EBC-7FDD-48BF-A832-A58BE30B7304}" type="presParOf" srcId="{E506AB0A-407E-4631-BC15-D365CB4637AE}" destId="{8F8A5B87-F663-4BA4-9162-9BBEEA10B8A9}" srcOrd="2" destOrd="0" presId="urn:microsoft.com/office/officeart/2018/2/layout/IconCircleList"/>
    <dgm:cxn modelId="{C8E1E5EF-B7AA-46B9-94A7-BE01B6CE6345}" type="presParOf" srcId="{8F8A5B87-F663-4BA4-9162-9BBEEA10B8A9}" destId="{EDF298BD-5ADF-4F5A-A2AA-4CEA90F20312}" srcOrd="0" destOrd="0" presId="urn:microsoft.com/office/officeart/2018/2/layout/IconCircleList"/>
    <dgm:cxn modelId="{90F5D7B1-1561-4D5B-9C98-6D3C97BA0600}" type="presParOf" srcId="{8F8A5B87-F663-4BA4-9162-9BBEEA10B8A9}" destId="{EDA569B1-3C7E-45F9-B453-7A049E83289C}" srcOrd="1" destOrd="0" presId="urn:microsoft.com/office/officeart/2018/2/layout/IconCircleList"/>
    <dgm:cxn modelId="{5492DEED-E490-466F-AFDB-375333069311}" type="presParOf" srcId="{8F8A5B87-F663-4BA4-9162-9BBEEA10B8A9}" destId="{023CAB89-EF67-4022-B5A7-DAC6BD5F7D15}" srcOrd="2" destOrd="0" presId="urn:microsoft.com/office/officeart/2018/2/layout/IconCircleList"/>
    <dgm:cxn modelId="{E703A874-39FC-417C-8188-FC89A753CCDB}" type="presParOf" srcId="{8F8A5B87-F663-4BA4-9162-9BBEEA10B8A9}" destId="{4E35FEE3-A1E0-4680-8719-94B72F31C187}" srcOrd="3" destOrd="0" presId="urn:microsoft.com/office/officeart/2018/2/layout/IconCircleList"/>
    <dgm:cxn modelId="{4B1CA909-17ED-42C1-8949-31626739A542}" type="presParOf" srcId="{E506AB0A-407E-4631-BC15-D365CB4637AE}" destId="{E480FD47-1293-4953-A09E-6FB712ED1D3D}" srcOrd="3" destOrd="0" presId="urn:microsoft.com/office/officeart/2018/2/layout/IconCircleList"/>
    <dgm:cxn modelId="{105D9A29-F5B4-4026-B74F-1826F1B31210}" type="presParOf" srcId="{E506AB0A-407E-4631-BC15-D365CB4637AE}" destId="{8B9B6803-A947-4B69-992F-ABDCA5D1C45D}" srcOrd="4" destOrd="0" presId="urn:microsoft.com/office/officeart/2018/2/layout/IconCircleList"/>
    <dgm:cxn modelId="{6667F680-901F-4FB9-97BA-7D14E466611D}" type="presParOf" srcId="{8B9B6803-A947-4B69-992F-ABDCA5D1C45D}" destId="{E23E64D0-B51B-407D-914F-100F212ADEED}" srcOrd="0" destOrd="0" presId="urn:microsoft.com/office/officeart/2018/2/layout/IconCircleList"/>
    <dgm:cxn modelId="{942B1C8A-AC85-4819-BFDD-4094821A9C56}" type="presParOf" srcId="{8B9B6803-A947-4B69-992F-ABDCA5D1C45D}" destId="{CAD240AE-333C-4C12-A1C4-5681845D3FDA}" srcOrd="1" destOrd="0" presId="urn:microsoft.com/office/officeart/2018/2/layout/IconCircleList"/>
    <dgm:cxn modelId="{8A6E3756-3976-43AF-A138-782165E651DE}" type="presParOf" srcId="{8B9B6803-A947-4B69-992F-ABDCA5D1C45D}" destId="{A9F45F8D-A5EE-4D70-B92C-C3F9EADE2C7D}" srcOrd="2" destOrd="0" presId="urn:microsoft.com/office/officeart/2018/2/layout/IconCircleList"/>
    <dgm:cxn modelId="{8D7E15F2-077D-4380-ACAD-A4537319A1D4}" type="presParOf" srcId="{8B9B6803-A947-4B69-992F-ABDCA5D1C45D}" destId="{B22EC247-3D70-46A5-AA88-605DA501E2C3}" srcOrd="3" destOrd="0" presId="urn:microsoft.com/office/officeart/2018/2/layout/IconCircleList"/>
    <dgm:cxn modelId="{7636A54B-9650-4E3A-B1C6-8B792BD7E25C}" type="presParOf" srcId="{E506AB0A-407E-4631-BC15-D365CB4637AE}" destId="{7C860EF3-0BE9-4131-93FE-C0A8F0D919F1}" srcOrd="5" destOrd="0" presId="urn:microsoft.com/office/officeart/2018/2/layout/IconCircleList"/>
    <dgm:cxn modelId="{CC58E3EB-3A4F-48B6-B018-EA8B4C2C0781}" type="presParOf" srcId="{E506AB0A-407E-4631-BC15-D365CB4637AE}" destId="{24A2A8CF-5E18-4A56-A087-81F19F5A8B80}" srcOrd="6" destOrd="0" presId="urn:microsoft.com/office/officeart/2018/2/layout/IconCircleList"/>
    <dgm:cxn modelId="{BE3789B5-1F7C-41C0-85D8-AB06C13206E4}" type="presParOf" srcId="{24A2A8CF-5E18-4A56-A087-81F19F5A8B80}" destId="{297B6383-BE1B-4BC5-B283-1F9865ED459C}" srcOrd="0" destOrd="0" presId="urn:microsoft.com/office/officeart/2018/2/layout/IconCircleList"/>
    <dgm:cxn modelId="{764D32D8-7F2C-40A3-ACE4-E4E1C8880838}" type="presParOf" srcId="{24A2A8CF-5E18-4A56-A087-81F19F5A8B80}" destId="{1B4598A7-F8EB-4BC4-A9D9-ED2132002007}" srcOrd="1" destOrd="0" presId="urn:microsoft.com/office/officeart/2018/2/layout/IconCircleList"/>
    <dgm:cxn modelId="{49E695C0-93B4-45C4-A65C-5FC3332E7021}" type="presParOf" srcId="{24A2A8CF-5E18-4A56-A087-81F19F5A8B80}" destId="{E5A18F2B-EFBA-4B99-B9A0-60CDEA7E9896}" srcOrd="2" destOrd="0" presId="urn:microsoft.com/office/officeart/2018/2/layout/IconCircleList"/>
    <dgm:cxn modelId="{5FD53721-0391-4049-9176-3CD9E0A121DE}" type="presParOf" srcId="{24A2A8CF-5E18-4A56-A087-81F19F5A8B80}" destId="{D8A004DD-5F09-4F05-B6FF-F62EA26529D6}"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0F5866-BC03-431A-88C6-3E585BB0FE46}" type="doc">
      <dgm:prSet loTypeId="urn:microsoft.com/office/officeart/2018/5/layout/IconLeaf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0BCA301D-9247-4F06-BEFA-E73D86FAAEDF}">
      <dgm:prSet custT="1"/>
      <dgm:spPr/>
      <dgm:t>
        <a:bodyPr/>
        <a:lstStyle/>
        <a:p>
          <a:pPr>
            <a:defRPr cap="all"/>
          </a:pPr>
          <a:r>
            <a:rPr lang="en-US" sz="1050">
              <a:latin typeface="Garamond" panose="02020404030301010803" pitchFamily="18" charset="0"/>
            </a:rPr>
            <a:t>Goggle HOME, A </a:t>
          </a:r>
          <a:r>
            <a:rPr lang="en-US" sz="1050" dirty="0">
              <a:latin typeface="Garamond" panose="02020404030301010803" pitchFamily="18" charset="0"/>
            </a:rPr>
            <a:t>market-leading system for processing user requests using neural network models uses multichannel processing, acoustic modeling, Grid-LSTMs, and cloud computing to interpret user demands in noisy environments.</a:t>
          </a:r>
        </a:p>
      </dgm:t>
    </dgm:pt>
    <dgm:pt modelId="{A75F5BEE-45C6-4A5B-B4EB-C6D75430BB5E}" type="parTrans" cxnId="{1A2CFCF6-7060-4705-B4BE-5229C6CA42E2}">
      <dgm:prSet/>
      <dgm:spPr/>
      <dgm:t>
        <a:bodyPr/>
        <a:lstStyle/>
        <a:p>
          <a:endParaRPr lang="en-US"/>
        </a:p>
      </dgm:t>
    </dgm:pt>
    <dgm:pt modelId="{212CD898-6213-4154-B6E5-79D6726BF35A}" type="sibTrans" cxnId="{1A2CFCF6-7060-4705-B4BE-5229C6CA42E2}">
      <dgm:prSet/>
      <dgm:spPr/>
      <dgm:t>
        <a:bodyPr/>
        <a:lstStyle/>
        <a:p>
          <a:endParaRPr lang="en-US"/>
        </a:p>
      </dgm:t>
    </dgm:pt>
    <dgm:pt modelId="{62C1DBAB-555E-4C0B-91B5-CA7BA93C25B0}">
      <dgm:prSet custT="1"/>
      <dgm:spPr/>
      <dgm:t>
        <a:bodyPr/>
        <a:lstStyle/>
        <a:p>
          <a:pPr>
            <a:defRPr cap="all"/>
          </a:pPr>
          <a:r>
            <a:rPr lang="en-US" sz="1050">
              <a:latin typeface="Garamond" panose="02020404030301010803" pitchFamily="18" charset="0"/>
            </a:rPr>
            <a:t>Apple's Siri virtual assistant recognizes and interprets user voice commands using deep neural networks, allowing users to summon the assistant without physically touching their device.</a:t>
          </a:r>
        </a:p>
      </dgm:t>
    </dgm:pt>
    <dgm:pt modelId="{12C3B268-E0F9-43F8-A717-DB8B502F0959}" type="parTrans" cxnId="{D1294813-F689-4825-99C1-C41B588A0D73}">
      <dgm:prSet/>
      <dgm:spPr/>
      <dgm:t>
        <a:bodyPr/>
        <a:lstStyle/>
        <a:p>
          <a:endParaRPr lang="en-US"/>
        </a:p>
      </dgm:t>
    </dgm:pt>
    <dgm:pt modelId="{537BBBBA-CB2E-438C-B70C-890B3BAAC45D}" type="sibTrans" cxnId="{D1294813-F689-4825-99C1-C41B588A0D73}">
      <dgm:prSet/>
      <dgm:spPr/>
      <dgm:t>
        <a:bodyPr/>
        <a:lstStyle/>
        <a:p>
          <a:endParaRPr lang="en-US"/>
        </a:p>
      </dgm:t>
    </dgm:pt>
    <dgm:pt modelId="{0382DE77-FD8F-4E14-9287-BEB9DCC07277}">
      <dgm:prSet custT="1"/>
      <dgm:spPr/>
      <dgm:t>
        <a:bodyPr/>
        <a:lstStyle/>
        <a:p>
          <a:pPr>
            <a:defRPr cap="all"/>
          </a:pPr>
          <a:r>
            <a:rPr lang="en-US" sz="1050">
              <a:latin typeface="Garamond" panose="02020404030301010803" pitchFamily="18" charset="0"/>
            </a:rPr>
            <a:t>Amazon's voice-controlled virtual assistant uses a two-step neural shortlisting-reranking approach to find the best relevant skill for a given voice query.</a:t>
          </a:r>
        </a:p>
      </dgm:t>
    </dgm:pt>
    <dgm:pt modelId="{87EAEE90-56C7-45B0-9DFD-7A705975344C}" type="parTrans" cxnId="{8F2C1BE3-497E-4A4F-8FD2-4C4E9C6B9D41}">
      <dgm:prSet/>
      <dgm:spPr/>
      <dgm:t>
        <a:bodyPr/>
        <a:lstStyle/>
        <a:p>
          <a:endParaRPr lang="en-US"/>
        </a:p>
      </dgm:t>
    </dgm:pt>
    <dgm:pt modelId="{6890F073-5F26-47A8-96BC-CB5CD26E7FC6}" type="sibTrans" cxnId="{8F2C1BE3-497E-4A4F-8FD2-4C4E9C6B9D41}">
      <dgm:prSet/>
      <dgm:spPr/>
      <dgm:t>
        <a:bodyPr/>
        <a:lstStyle/>
        <a:p>
          <a:endParaRPr lang="en-US"/>
        </a:p>
      </dgm:t>
    </dgm:pt>
    <dgm:pt modelId="{3153ED7B-1C50-476D-8DC7-952589339716}" type="pres">
      <dgm:prSet presAssocID="{510F5866-BC03-431A-88C6-3E585BB0FE46}" presName="root" presStyleCnt="0">
        <dgm:presLayoutVars>
          <dgm:dir/>
          <dgm:resizeHandles val="exact"/>
        </dgm:presLayoutVars>
      </dgm:prSet>
      <dgm:spPr/>
    </dgm:pt>
    <dgm:pt modelId="{476E31CA-77DE-44B1-A317-E6843517E731}" type="pres">
      <dgm:prSet presAssocID="{0BCA301D-9247-4F06-BEFA-E73D86FAAEDF}" presName="compNode" presStyleCnt="0"/>
      <dgm:spPr/>
    </dgm:pt>
    <dgm:pt modelId="{156E7087-4412-45E7-AAB1-BD476E6E1577}" type="pres">
      <dgm:prSet presAssocID="{0BCA301D-9247-4F06-BEFA-E73D86FAAEDF}" presName="iconBgRect" presStyleLbl="bgShp" presStyleIdx="0" presStyleCnt="3"/>
      <dgm:spPr>
        <a:prstGeom prst="round2DiagRect">
          <a:avLst>
            <a:gd name="adj1" fmla="val 29727"/>
            <a:gd name="adj2" fmla="val 0"/>
          </a:avLst>
        </a:prstGeom>
      </dgm:spPr>
    </dgm:pt>
    <dgm:pt modelId="{B5ED9578-2399-47CD-AFD7-27802CA6D9C3}" type="pres">
      <dgm:prSet presAssocID="{0BCA301D-9247-4F06-BEFA-E73D86FAAED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7A07C0A4-E572-439E-8D5A-FF38913897B1}" type="pres">
      <dgm:prSet presAssocID="{0BCA301D-9247-4F06-BEFA-E73D86FAAEDF}" presName="spaceRect" presStyleCnt="0"/>
      <dgm:spPr/>
    </dgm:pt>
    <dgm:pt modelId="{E683A9DF-1635-4604-AFD3-D0A06F40366B}" type="pres">
      <dgm:prSet presAssocID="{0BCA301D-9247-4F06-BEFA-E73D86FAAEDF}" presName="textRect" presStyleLbl="revTx" presStyleIdx="0" presStyleCnt="3">
        <dgm:presLayoutVars>
          <dgm:chMax val="1"/>
          <dgm:chPref val="1"/>
        </dgm:presLayoutVars>
      </dgm:prSet>
      <dgm:spPr/>
    </dgm:pt>
    <dgm:pt modelId="{CC3460DA-E1F7-4C69-8F74-624E0CC5FE52}" type="pres">
      <dgm:prSet presAssocID="{212CD898-6213-4154-B6E5-79D6726BF35A}" presName="sibTrans" presStyleCnt="0"/>
      <dgm:spPr/>
    </dgm:pt>
    <dgm:pt modelId="{0F549B62-15EB-4983-BFD6-8216566B801F}" type="pres">
      <dgm:prSet presAssocID="{62C1DBAB-555E-4C0B-91B5-CA7BA93C25B0}" presName="compNode" presStyleCnt="0"/>
      <dgm:spPr/>
    </dgm:pt>
    <dgm:pt modelId="{B9567974-F9A7-4505-B76B-77AB9C668147}" type="pres">
      <dgm:prSet presAssocID="{62C1DBAB-555E-4C0B-91B5-CA7BA93C25B0}" presName="iconBgRect" presStyleLbl="bgShp" presStyleIdx="1" presStyleCnt="3"/>
      <dgm:spPr>
        <a:prstGeom prst="round2DiagRect">
          <a:avLst>
            <a:gd name="adj1" fmla="val 29727"/>
            <a:gd name="adj2" fmla="val 0"/>
          </a:avLst>
        </a:prstGeom>
      </dgm:spPr>
    </dgm:pt>
    <dgm:pt modelId="{FD47CBCF-7A7E-45A6-8BB3-0BBE42C71B84}" type="pres">
      <dgm:prSet presAssocID="{62C1DBAB-555E-4C0B-91B5-CA7BA93C25B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A48D0282-7B7B-4159-8020-78948240F3FE}" type="pres">
      <dgm:prSet presAssocID="{62C1DBAB-555E-4C0B-91B5-CA7BA93C25B0}" presName="spaceRect" presStyleCnt="0"/>
      <dgm:spPr/>
    </dgm:pt>
    <dgm:pt modelId="{16250746-B9C1-45A1-B790-C3506A5022EE}" type="pres">
      <dgm:prSet presAssocID="{62C1DBAB-555E-4C0B-91B5-CA7BA93C25B0}" presName="textRect" presStyleLbl="revTx" presStyleIdx="1" presStyleCnt="3">
        <dgm:presLayoutVars>
          <dgm:chMax val="1"/>
          <dgm:chPref val="1"/>
        </dgm:presLayoutVars>
      </dgm:prSet>
      <dgm:spPr/>
    </dgm:pt>
    <dgm:pt modelId="{21BDDA4B-9AAA-463D-A22B-6E48E4DCE83C}" type="pres">
      <dgm:prSet presAssocID="{537BBBBA-CB2E-438C-B70C-890B3BAAC45D}" presName="sibTrans" presStyleCnt="0"/>
      <dgm:spPr/>
    </dgm:pt>
    <dgm:pt modelId="{81BF519F-587E-4A09-9B72-5AD524C0EBB5}" type="pres">
      <dgm:prSet presAssocID="{0382DE77-FD8F-4E14-9287-BEB9DCC07277}" presName="compNode" presStyleCnt="0"/>
      <dgm:spPr/>
    </dgm:pt>
    <dgm:pt modelId="{673876B6-2ADA-4D3C-8D3C-80CFEE8727F3}" type="pres">
      <dgm:prSet presAssocID="{0382DE77-FD8F-4E14-9287-BEB9DCC07277}" presName="iconBgRect" presStyleLbl="bgShp" presStyleIdx="2" presStyleCnt="3"/>
      <dgm:spPr>
        <a:prstGeom prst="round2DiagRect">
          <a:avLst>
            <a:gd name="adj1" fmla="val 29727"/>
            <a:gd name="adj2" fmla="val 0"/>
          </a:avLst>
        </a:prstGeom>
      </dgm:spPr>
    </dgm:pt>
    <dgm:pt modelId="{01B9F061-540B-45D4-A85B-F619CA0FFFEA}" type="pres">
      <dgm:prSet presAssocID="{0382DE77-FD8F-4E14-9287-BEB9DCC0727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80D84BF8-E4B3-462D-A3AA-1613D8B47F96}" type="pres">
      <dgm:prSet presAssocID="{0382DE77-FD8F-4E14-9287-BEB9DCC07277}" presName="spaceRect" presStyleCnt="0"/>
      <dgm:spPr/>
    </dgm:pt>
    <dgm:pt modelId="{D5789C84-2753-44E7-89D0-7F36764C75F8}" type="pres">
      <dgm:prSet presAssocID="{0382DE77-FD8F-4E14-9287-BEB9DCC07277}" presName="textRect" presStyleLbl="revTx" presStyleIdx="2" presStyleCnt="3">
        <dgm:presLayoutVars>
          <dgm:chMax val="1"/>
          <dgm:chPref val="1"/>
        </dgm:presLayoutVars>
      </dgm:prSet>
      <dgm:spPr/>
    </dgm:pt>
  </dgm:ptLst>
  <dgm:cxnLst>
    <dgm:cxn modelId="{CBA60D07-7C46-4BF5-BA01-367CFFE21A7E}" type="presOf" srcId="{0BCA301D-9247-4F06-BEFA-E73D86FAAEDF}" destId="{E683A9DF-1635-4604-AFD3-D0A06F40366B}" srcOrd="0" destOrd="0" presId="urn:microsoft.com/office/officeart/2018/5/layout/IconLeafLabelList"/>
    <dgm:cxn modelId="{D1294813-F689-4825-99C1-C41B588A0D73}" srcId="{510F5866-BC03-431A-88C6-3E585BB0FE46}" destId="{62C1DBAB-555E-4C0B-91B5-CA7BA93C25B0}" srcOrd="1" destOrd="0" parTransId="{12C3B268-E0F9-43F8-A717-DB8B502F0959}" sibTransId="{537BBBBA-CB2E-438C-B70C-890B3BAAC45D}"/>
    <dgm:cxn modelId="{BBB1E770-B65E-426D-A5A0-D2D45C12A740}" type="presOf" srcId="{62C1DBAB-555E-4C0B-91B5-CA7BA93C25B0}" destId="{16250746-B9C1-45A1-B790-C3506A5022EE}" srcOrd="0" destOrd="0" presId="urn:microsoft.com/office/officeart/2018/5/layout/IconLeafLabelList"/>
    <dgm:cxn modelId="{8409ED91-9C79-492F-9F1E-5111A9AEBFFE}" type="presOf" srcId="{0382DE77-FD8F-4E14-9287-BEB9DCC07277}" destId="{D5789C84-2753-44E7-89D0-7F36764C75F8}" srcOrd="0" destOrd="0" presId="urn:microsoft.com/office/officeart/2018/5/layout/IconLeafLabelList"/>
    <dgm:cxn modelId="{8F2C1BE3-497E-4A4F-8FD2-4C4E9C6B9D41}" srcId="{510F5866-BC03-431A-88C6-3E585BB0FE46}" destId="{0382DE77-FD8F-4E14-9287-BEB9DCC07277}" srcOrd="2" destOrd="0" parTransId="{87EAEE90-56C7-45B0-9DFD-7A705975344C}" sibTransId="{6890F073-5F26-47A8-96BC-CB5CD26E7FC6}"/>
    <dgm:cxn modelId="{B8C0A7F6-118E-40F6-B19F-A2327D81A733}" type="presOf" srcId="{510F5866-BC03-431A-88C6-3E585BB0FE46}" destId="{3153ED7B-1C50-476D-8DC7-952589339716}" srcOrd="0" destOrd="0" presId="urn:microsoft.com/office/officeart/2018/5/layout/IconLeafLabelList"/>
    <dgm:cxn modelId="{1A2CFCF6-7060-4705-B4BE-5229C6CA42E2}" srcId="{510F5866-BC03-431A-88C6-3E585BB0FE46}" destId="{0BCA301D-9247-4F06-BEFA-E73D86FAAEDF}" srcOrd="0" destOrd="0" parTransId="{A75F5BEE-45C6-4A5B-B4EB-C6D75430BB5E}" sibTransId="{212CD898-6213-4154-B6E5-79D6726BF35A}"/>
    <dgm:cxn modelId="{727C0907-E126-422C-BE79-4BDD218B7573}" type="presParOf" srcId="{3153ED7B-1C50-476D-8DC7-952589339716}" destId="{476E31CA-77DE-44B1-A317-E6843517E731}" srcOrd="0" destOrd="0" presId="urn:microsoft.com/office/officeart/2018/5/layout/IconLeafLabelList"/>
    <dgm:cxn modelId="{4506FE74-F35F-4D8D-B10B-2B2C9593848B}" type="presParOf" srcId="{476E31CA-77DE-44B1-A317-E6843517E731}" destId="{156E7087-4412-45E7-AAB1-BD476E6E1577}" srcOrd="0" destOrd="0" presId="urn:microsoft.com/office/officeart/2018/5/layout/IconLeafLabelList"/>
    <dgm:cxn modelId="{4C7A29CA-B37B-4A3B-9B96-2A1893EC8412}" type="presParOf" srcId="{476E31CA-77DE-44B1-A317-E6843517E731}" destId="{B5ED9578-2399-47CD-AFD7-27802CA6D9C3}" srcOrd="1" destOrd="0" presId="urn:microsoft.com/office/officeart/2018/5/layout/IconLeafLabelList"/>
    <dgm:cxn modelId="{EF8A0E78-26D8-44E1-A8CF-A24277A1FB26}" type="presParOf" srcId="{476E31CA-77DE-44B1-A317-E6843517E731}" destId="{7A07C0A4-E572-439E-8D5A-FF38913897B1}" srcOrd="2" destOrd="0" presId="urn:microsoft.com/office/officeart/2018/5/layout/IconLeafLabelList"/>
    <dgm:cxn modelId="{65AF165D-E073-46A6-ACD8-9B080AF746A5}" type="presParOf" srcId="{476E31CA-77DE-44B1-A317-E6843517E731}" destId="{E683A9DF-1635-4604-AFD3-D0A06F40366B}" srcOrd="3" destOrd="0" presId="urn:microsoft.com/office/officeart/2018/5/layout/IconLeafLabelList"/>
    <dgm:cxn modelId="{B5371341-BAB7-4D2B-894D-16A5C1BCE0C6}" type="presParOf" srcId="{3153ED7B-1C50-476D-8DC7-952589339716}" destId="{CC3460DA-E1F7-4C69-8F74-624E0CC5FE52}" srcOrd="1" destOrd="0" presId="urn:microsoft.com/office/officeart/2018/5/layout/IconLeafLabelList"/>
    <dgm:cxn modelId="{C39A0134-E2BD-4C0F-861B-9D893A8E3103}" type="presParOf" srcId="{3153ED7B-1C50-476D-8DC7-952589339716}" destId="{0F549B62-15EB-4983-BFD6-8216566B801F}" srcOrd="2" destOrd="0" presId="urn:microsoft.com/office/officeart/2018/5/layout/IconLeafLabelList"/>
    <dgm:cxn modelId="{03E68AFC-E593-40C4-AA6B-D724308C3716}" type="presParOf" srcId="{0F549B62-15EB-4983-BFD6-8216566B801F}" destId="{B9567974-F9A7-4505-B76B-77AB9C668147}" srcOrd="0" destOrd="0" presId="urn:microsoft.com/office/officeart/2018/5/layout/IconLeafLabelList"/>
    <dgm:cxn modelId="{6FAE122C-5A25-4C83-85F0-9AD61C51C29B}" type="presParOf" srcId="{0F549B62-15EB-4983-BFD6-8216566B801F}" destId="{FD47CBCF-7A7E-45A6-8BB3-0BBE42C71B84}" srcOrd="1" destOrd="0" presId="urn:microsoft.com/office/officeart/2018/5/layout/IconLeafLabelList"/>
    <dgm:cxn modelId="{F47C5C28-7DFC-4097-AC06-FB2E3FD8BFE5}" type="presParOf" srcId="{0F549B62-15EB-4983-BFD6-8216566B801F}" destId="{A48D0282-7B7B-4159-8020-78948240F3FE}" srcOrd="2" destOrd="0" presId="urn:microsoft.com/office/officeart/2018/5/layout/IconLeafLabelList"/>
    <dgm:cxn modelId="{B71D4111-278E-4C29-AEA6-7A654415A5FD}" type="presParOf" srcId="{0F549B62-15EB-4983-BFD6-8216566B801F}" destId="{16250746-B9C1-45A1-B790-C3506A5022EE}" srcOrd="3" destOrd="0" presId="urn:microsoft.com/office/officeart/2018/5/layout/IconLeafLabelList"/>
    <dgm:cxn modelId="{15AF106B-0E2E-4DEB-9AAA-5361ED75DA58}" type="presParOf" srcId="{3153ED7B-1C50-476D-8DC7-952589339716}" destId="{21BDDA4B-9AAA-463D-A22B-6E48E4DCE83C}" srcOrd="3" destOrd="0" presId="urn:microsoft.com/office/officeart/2018/5/layout/IconLeafLabelList"/>
    <dgm:cxn modelId="{402B6783-D9E3-4100-B563-1A66A821C7B7}" type="presParOf" srcId="{3153ED7B-1C50-476D-8DC7-952589339716}" destId="{81BF519F-587E-4A09-9B72-5AD524C0EBB5}" srcOrd="4" destOrd="0" presId="urn:microsoft.com/office/officeart/2018/5/layout/IconLeafLabelList"/>
    <dgm:cxn modelId="{CF9DBF52-8BD0-45A9-84ED-7E5E2CC4AE67}" type="presParOf" srcId="{81BF519F-587E-4A09-9B72-5AD524C0EBB5}" destId="{673876B6-2ADA-4D3C-8D3C-80CFEE8727F3}" srcOrd="0" destOrd="0" presId="urn:microsoft.com/office/officeart/2018/5/layout/IconLeafLabelList"/>
    <dgm:cxn modelId="{5509291F-BCC8-4CDD-80DF-837250C8D50D}" type="presParOf" srcId="{81BF519F-587E-4A09-9B72-5AD524C0EBB5}" destId="{01B9F061-540B-45D4-A85B-F619CA0FFFEA}" srcOrd="1" destOrd="0" presId="urn:microsoft.com/office/officeart/2018/5/layout/IconLeafLabelList"/>
    <dgm:cxn modelId="{5328BE7F-50D4-4F5F-A2A7-3EB7DBC3F9E8}" type="presParOf" srcId="{81BF519F-587E-4A09-9B72-5AD524C0EBB5}" destId="{80D84BF8-E4B3-462D-A3AA-1613D8B47F96}" srcOrd="2" destOrd="0" presId="urn:microsoft.com/office/officeart/2018/5/layout/IconLeafLabelList"/>
    <dgm:cxn modelId="{A4ECAF5E-6BE9-4F5E-A2E6-7F52B5A367BA}" type="presParOf" srcId="{81BF519F-587E-4A09-9B72-5AD524C0EBB5}" destId="{D5789C84-2753-44E7-89D0-7F36764C75F8}" srcOrd="3" destOrd="0" presId="urn:microsoft.com/office/officeart/2018/5/layout/IconLeaf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8FB1D6-4298-42C7-93C7-FF5EC2D18885}">
      <dsp:nvSpPr>
        <dsp:cNvPr id="0" name=""/>
        <dsp:cNvSpPr/>
      </dsp:nvSpPr>
      <dsp:spPr>
        <a:xfrm>
          <a:off x="0" y="1899"/>
          <a:ext cx="9905999" cy="463319"/>
        </a:xfrm>
        <a:prstGeom prst="roundRect">
          <a:avLst/>
        </a:prstGeom>
        <a:solidFill>
          <a:schemeClr val="accent5">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latin typeface="Garamond" panose="02020404030301010803" pitchFamily="18" charset="0"/>
            </a:rPr>
            <a:t>Abstract</a:t>
          </a:r>
        </a:p>
      </dsp:txBody>
      <dsp:txXfrm>
        <a:off x="22617" y="24516"/>
        <a:ext cx="9860765" cy="418085"/>
      </dsp:txXfrm>
    </dsp:sp>
    <dsp:sp modelId="{7BFACA7D-2565-4937-BC10-4825D5FF70CF}">
      <dsp:nvSpPr>
        <dsp:cNvPr id="0" name=""/>
        <dsp:cNvSpPr/>
      </dsp:nvSpPr>
      <dsp:spPr>
        <a:xfrm>
          <a:off x="0" y="499779"/>
          <a:ext cx="9905999" cy="463319"/>
        </a:xfrm>
        <a:prstGeom prst="roundRect">
          <a:avLst/>
        </a:prstGeom>
        <a:solidFill>
          <a:schemeClr val="accent5">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latin typeface="Garamond" panose="02020404030301010803" pitchFamily="18" charset="0"/>
            </a:rPr>
            <a:t>Intoduction</a:t>
          </a:r>
        </a:p>
      </dsp:txBody>
      <dsp:txXfrm>
        <a:off x="22617" y="522396"/>
        <a:ext cx="9860765" cy="418085"/>
      </dsp:txXfrm>
    </dsp:sp>
    <dsp:sp modelId="{17A9F1E1-67A9-4DDA-819A-1F555B4664C0}">
      <dsp:nvSpPr>
        <dsp:cNvPr id="0" name=""/>
        <dsp:cNvSpPr/>
      </dsp:nvSpPr>
      <dsp:spPr>
        <a:xfrm>
          <a:off x="0" y="997659"/>
          <a:ext cx="9905999" cy="463319"/>
        </a:xfrm>
        <a:prstGeom prst="roundRect">
          <a:avLst/>
        </a:prstGeom>
        <a:solidFill>
          <a:schemeClr val="accent5">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latin typeface="Garamond" panose="02020404030301010803" pitchFamily="18" charset="0"/>
            </a:rPr>
            <a:t>Industry applications</a:t>
          </a:r>
        </a:p>
      </dsp:txBody>
      <dsp:txXfrm>
        <a:off x="22617" y="1020276"/>
        <a:ext cx="9860765" cy="418085"/>
      </dsp:txXfrm>
    </dsp:sp>
    <dsp:sp modelId="{FC82356B-D739-4147-9CE7-509F6AA3FDCF}">
      <dsp:nvSpPr>
        <dsp:cNvPr id="0" name=""/>
        <dsp:cNvSpPr/>
      </dsp:nvSpPr>
      <dsp:spPr>
        <a:xfrm>
          <a:off x="0" y="1495539"/>
          <a:ext cx="9905999" cy="463319"/>
        </a:xfrm>
        <a:prstGeom prst="roundRect">
          <a:avLst/>
        </a:prstGeom>
        <a:solidFill>
          <a:schemeClr val="accent5">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latin typeface="Garamond" panose="02020404030301010803" pitchFamily="18" charset="0"/>
            </a:rPr>
            <a:t>Exploring Neural Network Types for Speech Recognition</a:t>
          </a:r>
        </a:p>
      </dsp:txBody>
      <dsp:txXfrm>
        <a:off x="22617" y="1518156"/>
        <a:ext cx="9860765" cy="418085"/>
      </dsp:txXfrm>
    </dsp:sp>
    <dsp:sp modelId="{EF6A8B74-28A7-486E-B24F-3131AACAECA7}">
      <dsp:nvSpPr>
        <dsp:cNvPr id="0" name=""/>
        <dsp:cNvSpPr/>
      </dsp:nvSpPr>
      <dsp:spPr>
        <a:xfrm>
          <a:off x="0" y="1993419"/>
          <a:ext cx="9905999" cy="463319"/>
        </a:xfrm>
        <a:prstGeom prst="roundRect">
          <a:avLst/>
        </a:prstGeom>
        <a:solidFill>
          <a:schemeClr val="accent5">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latin typeface="Garamond" panose="02020404030301010803" pitchFamily="18" charset="0"/>
            </a:rPr>
            <a:t>Exploring the Top Neural Network Applications</a:t>
          </a:r>
          <a:endParaRPr lang="en-US" sz="2000" b="0" kern="1200" dirty="0">
            <a:latin typeface="Garamond" panose="02020404030301010803" pitchFamily="18" charset="0"/>
          </a:endParaRPr>
        </a:p>
      </dsp:txBody>
      <dsp:txXfrm>
        <a:off x="22617" y="2016036"/>
        <a:ext cx="9860765" cy="418085"/>
      </dsp:txXfrm>
    </dsp:sp>
    <dsp:sp modelId="{A8890362-D656-4840-884D-5C6530C58C1E}">
      <dsp:nvSpPr>
        <dsp:cNvPr id="0" name=""/>
        <dsp:cNvSpPr/>
      </dsp:nvSpPr>
      <dsp:spPr>
        <a:xfrm>
          <a:off x="0" y="2491299"/>
          <a:ext cx="9905999" cy="463319"/>
        </a:xfrm>
        <a:prstGeom prst="roundRect">
          <a:avLst/>
        </a:prstGeom>
        <a:solidFill>
          <a:schemeClr val="accent5">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latin typeface="Garamond" panose="02020404030301010803" pitchFamily="18" charset="0"/>
            </a:rPr>
            <a:t>Future developments, Limitations and Solutions</a:t>
          </a:r>
        </a:p>
      </dsp:txBody>
      <dsp:txXfrm>
        <a:off x="22617" y="2513916"/>
        <a:ext cx="9860765" cy="418085"/>
      </dsp:txXfrm>
    </dsp:sp>
    <dsp:sp modelId="{C9B33CF4-8F7A-4EE7-9581-DDE606CEA04E}">
      <dsp:nvSpPr>
        <dsp:cNvPr id="0" name=""/>
        <dsp:cNvSpPr/>
      </dsp:nvSpPr>
      <dsp:spPr>
        <a:xfrm>
          <a:off x="0" y="2989179"/>
          <a:ext cx="9905999" cy="463319"/>
        </a:xfrm>
        <a:prstGeom prst="roundRect">
          <a:avLst/>
        </a:prstGeom>
        <a:solidFill>
          <a:schemeClr val="accent5">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latin typeface="Garamond" panose="02020404030301010803" pitchFamily="18" charset="0"/>
            </a:rPr>
            <a:t>Conclusion</a:t>
          </a:r>
        </a:p>
      </dsp:txBody>
      <dsp:txXfrm>
        <a:off x="22617" y="3011796"/>
        <a:ext cx="9860765" cy="4180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D3EA0-7380-4069-A82E-5E5EF7232323}">
      <dsp:nvSpPr>
        <dsp:cNvPr id="0" name=""/>
        <dsp:cNvSpPr/>
      </dsp:nvSpPr>
      <dsp:spPr>
        <a:xfrm>
          <a:off x="107563" y="4417"/>
          <a:ext cx="776232" cy="77623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BBB378-A36A-4389-A1B2-8A742DD46732}">
      <dsp:nvSpPr>
        <dsp:cNvPr id="0" name=""/>
        <dsp:cNvSpPr/>
      </dsp:nvSpPr>
      <dsp:spPr>
        <a:xfrm>
          <a:off x="270572" y="167425"/>
          <a:ext cx="450214" cy="450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EDA15E-47E7-4D0C-B4B9-0E0F01958BAF}">
      <dsp:nvSpPr>
        <dsp:cNvPr id="0" name=""/>
        <dsp:cNvSpPr/>
      </dsp:nvSpPr>
      <dsp:spPr>
        <a:xfrm>
          <a:off x="1050131" y="4417"/>
          <a:ext cx="1829690" cy="77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US" sz="1400" kern="1200" dirty="0">
              <a:latin typeface="Garamond" panose="02020404030301010803" pitchFamily="18" charset="0"/>
            </a:rPr>
            <a:t>Healthcare: transcribing medical dictation, automate administrative chores</a:t>
          </a:r>
        </a:p>
      </dsp:txBody>
      <dsp:txXfrm>
        <a:off x="1050131" y="4417"/>
        <a:ext cx="1829690" cy="776232"/>
      </dsp:txXfrm>
    </dsp:sp>
    <dsp:sp modelId="{22BF836F-3C8C-4369-B3DE-8A93FFB66096}">
      <dsp:nvSpPr>
        <dsp:cNvPr id="0" name=""/>
        <dsp:cNvSpPr/>
      </dsp:nvSpPr>
      <dsp:spPr>
        <a:xfrm>
          <a:off x="3198631" y="4417"/>
          <a:ext cx="776232" cy="77623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231DD9-0108-46F0-A8ED-172789170A76}">
      <dsp:nvSpPr>
        <dsp:cNvPr id="0" name=""/>
        <dsp:cNvSpPr/>
      </dsp:nvSpPr>
      <dsp:spPr>
        <a:xfrm>
          <a:off x="3361640" y="167425"/>
          <a:ext cx="450214" cy="4502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B42EBC-B8E8-47E6-85AB-D9C4E0F38F60}">
      <dsp:nvSpPr>
        <dsp:cNvPr id="0" name=""/>
        <dsp:cNvSpPr/>
      </dsp:nvSpPr>
      <dsp:spPr>
        <a:xfrm>
          <a:off x="4141199" y="4417"/>
          <a:ext cx="1829690" cy="77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US" sz="1400" kern="1200" dirty="0">
              <a:latin typeface="Garamond" panose="02020404030301010803" pitchFamily="18" charset="0"/>
            </a:rPr>
            <a:t>Security: authentication based on voiceprint</a:t>
          </a:r>
        </a:p>
      </dsp:txBody>
      <dsp:txXfrm>
        <a:off x="4141199" y="4417"/>
        <a:ext cx="1829690" cy="776232"/>
      </dsp:txXfrm>
    </dsp:sp>
    <dsp:sp modelId="{8396F738-638E-4AF4-BDC9-C7FFDCFB4528}">
      <dsp:nvSpPr>
        <dsp:cNvPr id="0" name=""/>
        <dsp:cNvSpPr/>
      </dsp:nvSpPr>
      <dsp:spPr>
        <a:xfrm>
          <a:off x="107563" y="1382740"/>
          <a:ext cx="776232" cy="77623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4EFDF7-7F2D-4A17-A44E-81B48D821D3D}">
      <dsp:nvSpPr>
        <dsp:cNvPr id="0" name=""/>
        <dsp:cNvSpPr/>
      </dsp:nvSpPr>
      <dsp:spPr>
        <a:xfrm>
          <a:off x="270572" y="1545749"/>
          <a:ext cx="450214" cy="4502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6557F2-ABB7-4269-BAD3-5C0F98D68A0C}">
      <dsp:nvSpPr>
        <dsp:cNvPr id="0" name=""/>
        <dsp:cNvSpPr/>
      </dsp:nvSpPr>
      <dsp:spPr>
        <a:xfrm>
          <a:off x="1050131" y="1382740"/>
          <a:ext cx="1829690" cy="77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US" sz="1400" kern="1200" dirty="0">
              <a:latin typeface="Garamond" panose="02020404030301010803" pitchFamily="18" charset="0"/>
            </a:rPr>
            <a:t>Finance: automating financial operations, real-time advice</a:t>
          </a:r>
        </a:p>
      </dsp:txBody>
      <dsp:txXfrm>
        <a:off x="1050131" y="1382740"/>
        <a:ext cx="1829690" cy="776232"/>
      </dsp:txXfrm>
    </dsp:sp>
    <dsp:sp modelId="{83BC2FD0-433D-41C0-AB8C-5D32CC0AFFF0}">
      <dsp:nvSpPr>
        <dsp:cNvPr id="0" name=""/>
        <dsp:cNvSpPr/>
      </dsp:nvSpPr>
      <dsp:spPr>
        <a:xfrm>
          <a:off x="3198631" y="1382740"/>
          <a:ext cx="776232" cy="77623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322D7C-5284-433B-8C1C-45E54DA14A7A}">
      <dsp:nvSpPr>
        <dsp:cNvPr id="0" name=""/>
        <dsp:cNvSpPr/>
      </dsp:nvSpPr>
      <dsp:spPr>
        <a:xfrm>
          <a:off x="3361640" y="1545749"/>
          <a:ext cx="450214" cy="450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B88B5F-71E3-4D8F-B0A7-33C85A2BE462}">
      <dsp:nvSpPr>
        <dsp:cNvPr id="0" name=""/>
        <dsp:cNvSpPr/>
      </dsp:nvSpPr>
      <dsp:spPr>
        <a:xfrm>
          <a:off x="4141199" y="1382740"/>
          <a:ext cx="1829690" cy="77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US" sz="1400" kern="1200">
              <a:latin typeface="Garamond" panose="02020404030301010803" pitchFamily="18" charset="0"/>
            </a:rPr>
            <a:t>Manufacturing: boosting production and worker safety, voice commands for equipment management and safety incidents recording</a:t>
          </a:r>
          <a:endParaRPr lang="en-US" sz="1400" kern="1200" dirty="0">
            <a:latin typeface="Garamond" panose="02020404030301010803" pitchFamily="18" charset="0"/>
          </a:endParaRPr>
        </a:p>
      </dsp:txBody>
      <dsp:txXfrm>
        <a:off x="4141199" y="1382740"/>
        <a:ext cx="1829690" cy="776232"/>
      </dsp:txXfrm>
    </dsp:sp>
    <dsp:sp modelId="{8ABE35B5-A214-41FA-81F9-7FEFFF5ACAEE}">
      <dsp:nvSpPr>
        <dsp:cNvPr id="0" name=""/>
        <dsp:cNvSpPr/>
      </dsp:nvSpPr>
      <dsp:spPr>
        <a:xfrm>
          <a:off x="107563" y="2761064"/>
          <a:ext cx="776232" cy="77623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57975A-1FF0-4782-BA30-8C84371A224B}">
      <dsp:nvSpPr>
        <dsp:cNvPr id="0" name=""/>
        <dsp:cNvSpPr/>
      </dsp:nvSpPr>
      <dsp:spPr>
        <a:xfrm>
          <a:off x="270572" y="2924073"/>
          <a:ext cx="450214" cy="45021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AFF904-B413-43F4-9203-F2BF14A6A0EA}">
      <dsp:nvSpPr>
        <dsp:cNvPr id="0" name=""/>
        <dsp:cNvSpPr/>
      </dsp:nvSpPr>
      <dsp:spPr>
        <a:xfrm>
          <a:off x="1050131" y="2761064"/>
          <a:ext cx="1829690" cy="77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US" sz="1400" kern="1200">
              <a:latin typeface="Garamond" panose="02020404030301010803" pitchFamily="18" charset="0"/>
            </a:rPr>
            <a:t>Retail: improving customer service and inventory management with voice commands</a:t>
          </a:r>
        </a:p>
      </dsp:txBody>
      <dsp:txXfrm>
        <a:off x="1050131" y="2761064"/>
        <a:ext cx="1829690" cy="776232"/>
      </dsp:txXfrm>
    </dsp:sp>
    <dsp:sp modelId="{11C678A1-D9EE-451D-BB7C-388D5E8B3B98}">
      <dsp:nvSpPr>
        <dsp:cNvPr id="0" name=""/>
        <dsp:cNvSpPr/>
      </dsp:nvSpPr>
      <dsp:spPr>
        <a:xfrm>
          <a:off x="3198631" y="2761064"/>
          <a:ext cx="776232" cy="77623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184B21-5950-4228-A1DE-8242265CD79C}">
      <dsp:nvSpPr>
        <dsp:cNvPr id="0" name=""/>
        <dsp:cNvSpPr/>
      </dsp:nvSpPr>
      <dsp:spPr>
        <a:xfrm>
          <a:off x="3361640" y="2924073"/>
          <a:ext cx="450214" cy="45021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A84DAB-D520-4F2B-A30C-44664E5CD361}">
      <dsp:nvSpPr>
        <dsp:cNvPr id="0" name=""/>
        <dsp:cNvSpPr/>
      </dsp:nvSpPr>
      <dsp:spPr>
        <a:xfrm>
          <a:off x="4141199" y="2761064"/>
          <a:ext cx="1829690" cy="77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US" sz="1400" kern="1200">
              <a:latin typeface="Garamond" panose="02020404030301010803" pitchFamily="18" charset="0"/>
            </a:rPr>
            <a:t>Education: improving accessibility for impaired students, automatic transcription of lectures</a:t>
          </a:r>
        </a:p>
      </dsp:txBody>
      <dsp:txXfrm>
        <a:off x="4141199" y="2761064"/>
        <a:ext cx="1829690" cy="7762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028EA-8CD5-4850-A3A3-D6A6ABBA7622}">
      <dsp:nvSpPr>
        <dsp:cNvPr id="0" name=""/>
        <dsp:cNvSpPr/>
      </dsp:nvSpPr>
      <dsp:spPr>
        <a:xfrm>
          <a:off x="876932" y="22690"/>
          <a:ext cx="1079242" cy="107924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86A14B-D0BE-47CC-A276-1F19720C828E}">
      <dsp:nvSpPr>
        <dsp:cNvPr id="0" name=""/>
        <dsp:cNvSpPr/>
      </dsp:nvSpPr>
      <dsp:spPr>
        <a:xfrm>
          <a:off x="1103573" y="249331"/>
          <a:ext cx="625960" cy="6259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085D57-92A7-4CF4-AFF0-52C4748B8CC9}">
      <dsp:nvSpPr>
        <dsp:cNvPr id="0" name=""/>
        <dsp:cNvSpPr/>
      </dsp:nvSpPr>
      <dsp:spPr>
        <a:xfrm>
          <a:off x="2187441" y="22690"/>
          <a:ext cx="2543928" cy="1079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Garamond" panose="02020404030301010803" pitchFamily="18" charset="0"/>
            </a:rPr>
            <a:t>Neural networks are mathematical models that simulate the behavior of the human brain, consisting of interconnected "neurons" that work together to analyze and process information.</a:t>
          </a:r>
        </a:p>
      </dsp:txBody>
      <dsp:txXfrm>
        <a:off x="2187441" y="22690"/>
        <a:ext cx="2543928" cy="1079242"/>
      </dsp:txXfrm>
    </dsp:sp>
    <dsp:sp modelId="{EDF298BD-5ADF-4F5A-A2AA-4CEA90F20312}">
      <dsp:nvSpPr>
        <dsp:cNvPr id="0" name=""/>
        <dsp:cNvSpPr/>
      </dsp:nvSpPr>
      <dsp:spPr>
        <a:xfrm>
          <a:off x="5174630" y="22690"/>
          <a:ext cx="1079242" cy="107924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A569B1-3C7E-45F9-B453-7A049E83289C}">
      <dsp:nvSpPr>
        <dsp:cNvPr id="0" name=""/>
        <dsp:cNvSpPr/>
      </dsp:nvSpPr>
      <dsp:spPr>
        <a:xfrm>
          <a:off x="5401271" y="249331"/>
          <a:ext cx="625960" cy="6259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35FEE3-A1E0-4680-8719-94B72F31C187}">
      <dsp:nvSpPr>
        <dsp:cNvPr id="0" name=""/>
        <dsp:cNvSpPr/>
      </dsp:nvSpPr>
      <dsp:spPr>
        <a:xfrm>
          <a:off x="6485138" y="22690"/>
          <a:ext cx="2543928" cy="1079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a:latin typeface="Garamond" panose="02020404030301010803" pitchFamily="18" charset="0"/>
            </a:rPr>
            <a:t>DNNs are neural networks that contain multiple hidden layers between the input and output layers, allowing for more complex and abstract representations of data to be learned.</a:t>
          </a:r>
        </a:p>
      </dsp:txBody>
      <dsp:txXfrm>
        <a:off x="6485138" y="22690"/>
        <a:ext cx="2543928" cy="1079242"/>
      </dsp:txXfrm>
    </dsp:sp>
    <dsp:sp modelId="{E23E64D0-B51B-407D-914F-100F212ADEED}">
      <dsp:nvSpPr>
        <dsp:cNvPr id="0" name=""/>
        <dsp:cNvSpPr/>
      </dsp:nvSpPr>
      <dsp:spPr>
        <a:xfrm>
          <a:off x="876932" y="1553327"/>
          <a:ext cx="1079242" cy="107924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D240AE-333C-4C12-A1C4-5681845D3FDA}">
      <dsp:nvSpPr>
        <dsp:cNvPr id="0" name=""/>
        <dsp:cNvSpPr/>
      </dsp:nvSpPr>
      <dsp:spPr>
        <a:xfrm>
          <a:off x="1103573" y="1779968"/>
          <a:ext cx="625960" cy="6259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2EC247-3D70-46A5-AA88-605DA501E2C3}">
      <dsp:nvSpPr>
        <dsp:cNvPr id="0" name=""/>
        <dsp:cNvSpPr/>
      </dsp:nvSpPr>
      <dsp:spPr>
        <a:xfrm>
          <a:off x="2187441" y="1553327"/>
          <a:ext cx="2543928" cy="1079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a:latin typeface="Garamond" panose="02020404030301010803" pitchFamily="18" charset="0"/>
            </a:rPr>
            <a:t>Deep Belief Networks (DBNs) are deep neural networks trained in an unsupervised manner, used for tasks such as feature learning, classification, and dimensionality reduction.</a:t>
          </a:r>
        </a:p>
      </dsp:txBody>
      <dsp:txXfrm>
        <a:off x="2187441" y="1553327"/>
        <a:ext cx="2543928" cy="1079242"/>
      </dsp:txXfrm>
    </dsp:sp>
    <dsp:sp modelId="{297B6383-BE1B-4BC5-B283-1F9865ED459C}">
      <dsp:nvSpPr>
        <dsp:cNvPr id="0" name=""/>
        <dsp:cNvSpPr/>
      </dsp:nvSpPr>
      <dsp:spPr>
        <a:xfrm>
          <a:off x="5174630" y="1553327"/>
          <a:ext cx="1079242" cy="107924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4598A7-F8EB-4BC4-A9D9-ED2132002007}">
      <dsp:nvSpPr>
        <dsp:cNvPr id="0" name=""/>
        <dsp:cNvSpPr/>
      </dsp:nvSpPr>
      <dsp:spPr>
        <a:xfrm>
          <a:off x="5401271" y="1779968"/>
          <a:ext cx="625960" cy="6259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A004DD-5F09-4F05-B6FF-F62EA26529D6}">
      <dsp:nvSpPr>
        <dsp:cNvPr id="0" name=""/>
        <dsp:cNvSpPr/>
      </dsp:nvSpPr>
      <dsp:spPr>
        <a:xfrm>
          <a:off x="6485138" y="1553327"/>
          <a:ext cx="2543928" cy="1079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a:latin typeface="Garamond" panose="02020404030301010803" pitchFamily="18" charset="0"/>
            </a:rPr>
            <a:t>RNNs are neural networks that process sequential data by maintaining an internal state that captures information about previous inputs, allowing them to make predictions or classifications based on the context of the entire sequence.</a:t>
          </a:r>
        </a:p>
      </dsp:txBody>
      <dsp:txXfrm>
        <a:off x="6485138" y="1553327"/>
        <a:ext cx="2543928" cy="10792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E7087-4412-45E7-AAB1-BD476E6E1577}">
      <dsp:nvSpPr>
        <dsp:cNvPr id="0" name=""/>
        <dsp:cNvSpPr/>
      </dsp:nvSpPr>
      <dsp:spPr>
        <a:xfrm>
          <a:off x="624000" y="117105"/>
          <a:ext cx="1784250" cy="178425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ED9578-2399-47CD-AFD7-27802CA6D9C3}">
      <dsp:nvSpPr>
        <dsp:cNvPr id="0" name=""/>
        <dsp:cNvSpPr/>
      </dsp:nvSpPr>
      <dsp:spPr>
        <a:xfrm>
          <a:off x="1004250" y="497355"/>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83A9DF-1635-4604-AFD3-D0A06F40366B}">
      <dsp:nvSpPr>
        <dsp:cNvPr id="0" name=""/>
        <dsp:cNvSpPr/>
      </dsp:nvSpPr>
      <dsp:spPr>
        <a:xfrm>
          <a:off x="53625" y="2457106"/>
          <a:ext cx="2925000" cy="96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66725">
            <a:lnSpc>
              <a:spcPct val="90000"/>
            </a:lnSpc>
            <a:spcBef>
              <a:spcPct val="0"/>
            </a:spcBef>
            <a:spcAft>
              <a:spcPct val="35000"/>
            </a:spcAft>
            <a:buNone/>
            <a:defRPr cap="all"/>
          </a:pPr>
          <a:r>
            <a:rPr lang="en-US" sz="1050" kern="1200">
              <a:latin typeface="Garamond" panose="02020404030301010803" pitchFamily="18" charset="0"/>
            </a:rPr>
            <a:t>Goggle HOME, A </a:t>
          </a:r>
          <a:r>
            <a:rPr lang="en-US" sz="1050" kern="1200" dirty="0">
              <a:latin typeface="Garamond" panose="02020404030301010803" pitchFamily="18" charset="0"/>
            </a:rPr>
            <a:t>market-leading system for processing user requests using neural network models uses multichannel processing, acoustic modeling, Grid-LSTMs, and cloud computing to interpret user demands in noisy environments.</a:t>
          </a:r>
        </a:p>
      </dsp:txBody>
      <dsp:txXfrm>
        <a:off x="53625" y="2457106"/>
        <a:ext cx="2925000" cy="967500"/>
      </dsp:txXfrm>
    </dsp:sp>
    <dsp:sp modelId="{B9567974-F9A7-4505-B76B-77AB9C668147}">
      <dsp:nvSpPr>
        <dsp:cNvPr id="0" name=""/>
        <dsp:cNvSpPr/>
      </dsp:nvSpPr>
      <dsp:spPr>
        <a:xfrm>
          <a:off x="4060875" y="117105"/>
          <a:ext cx="1784250" cy="178425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47CBCF-7A7E-45A6-8BB3-0BBE42C71B84}">
      <dsp:nvSpPr>
        <dsp:cNvPr id="0" name=""/>
        <dsp:cNvSpPr/>
      </dsp:nvSpPr>
      <dsp:spPr>
        <a:xfrm>
          <a:off x="4441125" y="497355"/>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250746-B9C1-45A1-B790-C3506A5022EE}">
      <dsp:nvSpPr>
        <dsp:cNvPr id="0" name=""/>
        <dsp:cNvSpPr/>
      </dsp:nvSpPr>
      <dsp:spPr>
        <a:xfrm>
          <a:off x="3490500" y="2457106"/>
          <a:ext cx="2925000" cy="96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66725">
            <a:lnSpc>
              <a:spcPct val="90000"/>
            </a:lnSpc>
            <a:spcBef>
              <a:spcPct val="0"/>
            </a:spcBef>
            <a:spcAft>
              <a:spcPct val="35000"/>
            </a:spcAft>
            <a:buNone/>
            <a:defRPr cap="all"/>
          </a:pPr>
          <a:r>
            <a:rPr lang="en-US" sz="1050" kern="1200">
              <a:latin typeface="Garamond" panose="02020404030301010803" pitchFamily="18" charset="0"/>
            </a:rPr>
            <a:t>Apple's Siri virtual assistant recognizes and interprets user voice commands using deep neural networks, allowing users to summon the assistant without physically touching their device.</a:t>
          </a:r>
        </a:p>
      </dsp:txBody>
      <dsp:txXfrm>
        <a:off x="3490500" y="2457106"/>
        <a:ext cx="2925000" cy="967500"/>
      </dsp:txXfrm>
    </dsp:sp>
    <dsp:sp modelId="{673876B6-2ADA-4D3C-8D3C-80CFEE8727F3}">
      <dsp:nvSpPr>
        <dsp:cNvPr id="0" name=""/>
        <dsp:cNvSpPr/>
      </dsp:nvSpPr>
      <dsp:spPr>
        <a:xfrm>
          <a:off x="7497750" y="117105"/>
          <a:ext cx="1784250" cy="178425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B9F061-540B-45D4-A85B-F619CA0FFFEA}">
      <dsp:nvSpPr>
        <dsp:cNvPr id="0" name=""/>
        <dsp:cNvSpPr/>
      </dsp:nvSpPr>
      <dsp:spPr>
        <a:xfrm>
          <a:off x="7878000" y="497355"/>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789C84-2753-44E7-89D0-7F36764C75F8}">
      <dsp:nvSpPr>
        <dsp:cNvPr id="0" name=""/>
        <dsp:cNvSpPr/>
      </dsp:nvSpPr>
      <dsp:spPr>
        <a:xfrm>
          <a:off x="6927375" y="2457106"/>
          <a:ext cx="2925000" cy="96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66725">
            <a:lnSpc>
              <a:spcPct val="90000"/>
            </a:lnSpc>
            <a:spcBef>
              <a:spcPct val="0"/>
            </a:spcBef>
            <a:spcAft>
              <a:spcPct val="35000"/>
            </a:spcAft>
            <a:buNone/>
            <a:defRPr cap="all"/>
          </a:pPr>
          <a:r>
            <a:rPr lang="en-US" sz="1050" kern="1200">
              <a:latin typeface="Garamond" panose="02020404030301010803" pitchFamily="18" charset="0"/>
            </a:rPr>
            <a:t>Amazon's voice-controlled virtual assistant uses a two-step neural shortlisting-reranking approach to find the best relevant skill for a given voice query.</a:t>
          </a:r>
        </a:p>
      </dsp:txBody>
      <dsp:txXfrm>
        <a:off x="6927375" y="2457106"/>
        <a:ext cx="2925000" cy="9675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5/7/2023</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5/7/2023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EEE60E-651F-40CC-AD73-C00F10CE42B6}" type="slidenum">
              <a:rPr lang="en-US" smtClean="0"/>
              <a:t>1</a:t>
            </a:fld>
            <a:endParaRPr lang="en-US" dirty="0"/>
          </a:p>
        </p:txBody>
      </p:sp>
    </p:spTree>
    <p:extLst>
      <p:ext uri="{BB962C8B-B14F-4D97-AF65-F5344CB8AC3E}">
        <p14:creationId xmlns:p14="http://schemas.microsoft.com/office/powerpoint/2010/main" val="1294660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EEE60E-651F-40CC-AD73-C00F10CE42B6}" type="slidenum">
              <a:rPr lang="en-US" smtClean="0"/>
              <a:t>8</a:t>
            </a:fld>
            <a:endParaRPr lang="en-US" dirty="0"/>
          </a:p>
        </p:txBody>
      </p:sp>
    </p:spTree>
    <p:extLst>
      <p:ext uri="{BB962C8B-B14F-4D97-AF65-F5344CB8AC3E}">
        <p14:creationId xmlns:p14="http://schemas.microsoft.com/office/powerpoint/2010/main" val="2406408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EEE60E-651F-40CC-AD73-C00F10CE42B6}" type="slidenum">
              <a:rPr lang="en-US" smtClean="0"/>
              <a:t>9</a:t>
            </a:fld>
            <a:endParaRPr lang="en-US" dirty="0"/>
          </a:p>
        </p:txBody>
      </p:sp>
    </p:spTree>
    <p:extLst>
      <p:ext uri="{BB962C8B-B14F-4D97-AF65-F5344CB8AC3E}">
        <p14:creationId xmlns:p14="http://schemas.microsoft.com/office/powerpoint/2010/main" val="1251416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EEE60E-651F-40CC-AD73-C00F10CE42B6}" type="slidenum">
              <a:rPr lang="en-US" smtClean="0"/>
              <a:t>10</a:t>
            </a:fld>
            <a:endParaRPr lang="en-US" dirty="0"/>
          </a:p>
        </p:txBody>
      </p:sp>
    </p:spTree>
    <p:extLst>
      <p:ext uri="{BB962C8B-B14F-4D97-AF65-F5344CB8AC3E}">
        <p14:creationId xmlns:p14="http://schemas.microsoft.com/office/powerpoint/2010/main" val="13603490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5/7/2023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7381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6321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18689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805550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15614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319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99197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8894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8666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36665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43905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256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74375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7396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65182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80465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2897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5/7/2023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74139518"/>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0.xml"/><Relationship Id="rId7" Type="http://schemas.openxmlformats.org/officeDocument/2006/relationships/image" Target="../media/image3.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image" Target="../media/image36.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11" Type="http://schemas.openxmlformats.org/officeDocument/2006/relationships/image" Target="../media/image4.png"/><Relationship Id="rId5" Type="http://schemas.openxmlformats.org/officeDocument/2006/relationships/image" Target="../media/image2.png"/><Relationship Id="rId10" Type="http://schemas.microsoft.com/office/2007/relationships/diagramDrawing" Target="../diagrams/drawing1.xml"/><Relationship Id="rId4" Type="http://schemas.openxmlformats.org/officeDocument/2006/relationships/image" Target="../media/image1.jpe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jpeg"/><Relationship Id="rId5" Type="http://schemas.openxmlformats.org/officeDocument/2006/relationships/image" Target="../media/image2.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slideLayout" Target="../slideLayouts/slideLayout8.xml"/><Relationship Id="rId7" Type="http://schemas.openxmlformats.org/officeDocument/2006/relationships/diagramData" Target="../diagrams/data2.xml"/><Relationship Id="rId12"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jpeg"/><Relationship Id="rId11" Type="http://schemas.microsoft.com/office/2007/relationships/diagramDrawing" Target="../diagrams/drawing2.xml"/><Relationship Id="rId5" Type="http://schemas.openxmlformats.org/officeDocument/2006/relationships/image" Target="../media/image2.png"/><Relationship Id="rId10" Type="http://schemas.openxmlformats.org/officeDocument/2006/relationships/diagramColors" Target="../diagrams/colors2.xml"/><Relationship Id="rId4" Type="http://schemas.openxmlformats.org/officeDocument/2006/relationships/image" Target="../media/image1.jpeg"/><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4.xml"/><Relationship Id="rId7" Type="http://schemas.openxmlformats.org/officeDocument/2006/relationships/diagramQuickStyle" Target="../diagrams/quickStyle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4.png"/><Relationship Id="rId4" Type="http://schemas.openxmlformats.org/officeDocument/2006/relationships/image" Target="../media/image2.png"/><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slideLayout" Target="../slideLayouts/slideLayout4.xml"/><Relationship Id="rId7" Type="http://schemas.openxmlformats.org/officeDocument/2006/relationships/diagramLayout" Target="../diagrams/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Data" Target="../diagrams/data4.xml"/><Relationship Id="rId11" Type="http://schemas.openxmlformats.org/officeDocument/2006/relationships/image" Target="../media/image4.png"/><Relationship Id="rId5" Type="http://schemas.openxmlformats.org/officeDocument/2006/relationships/image" Target="../media/image2.png"/><Relationship Id="rId10" Type="http://schemas.microsoft.com/office/2007/relationships/diagramDrawing" Target="../diagrams/drawing4.xml"/><Relationship Id="rId4" Type="http://schemas.openxmlformats.org/officeDocument/2006/relationships/image" Target="../media/image1.jpeg"/><Relationship Id="rId9" Type="http://schemas.openxmlformats.org/officeDocument/2006/relationships/diagramColors" Target="../diagrams/colors4.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4.jpe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5.jpe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28"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029" name="Group 1032">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34"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35"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6"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38"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0"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8"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2"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3"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4"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5"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2"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7"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6"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9"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0"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1"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7"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3"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8"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5"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7"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0"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1"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0"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2"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2"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63"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3"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5"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6"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7"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8"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9"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0"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1"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2"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3"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4"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75"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6"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7"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8"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9"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0"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1"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2"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3"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4"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5"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6"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7"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089" name="Group 1088">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90" name="Rectangle 1089">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1"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6">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1026" name="Picture 2" descr="David Kalat | Nervous System: Audrey and the Dragon: The History of Voice  Recognition Technology | Insights | Berkeley Research Group">
            <a:extLst>
              <a:ext uri="{FF2B5EF4-FFF2-40B4-BE49-F238E27FC236}">
                <a16:creationId xmlns:a16="http://schemas.microsoft.com/office/drawing/2014/main" id="{ADB0D9E2-B39B-2FC4-A5AE-D1EF055A6F55}"/>
              </a:ext>
            </a:extLst>
          </p:cNvPr>
          <p:cNvPicPr>
            <a:picLocks noGrp="1" noChangeAspect="1" noChangeArrowheads="1"/>
          </p:cNvPicPr>
          <p:nvPr>
            <p:ph type="pic" idx="1"/>
          </p:nvPr>
        </p:nvPicPr>
        <p:blipFill rotWithShape="1">
          <a:blip r:embed="rId7">
            <a:alphaModFix/>
            <a:extLst>
              <a:ext uri="{28A0092B-C50C-407E-A947-70E740481C1C}">
                <a14:useLocalDpi xmlns:a14="http://schemas.microsoft.com/office/drawing/2010/main" val="0"/>
              </a:ext>
            </a:extLst>
          </a:blip>
          <a:srcRect t="413"/>
          <a:stretch/>
        </p:blipFill>
        <p:spPr bwMode="auto">
          <a:xfrm>
            <a:off x="3611" y="10"/>
            <a:ext cx="12188389" cy="6857990"/>
          </a:xfrm>
          <a:prstGeom prst="rect">
            <a:avLst/>
          </a:prstGeom>
          <a:solidFill>
            <a:srgbClr val="FFFFFF"/>
          </a:solidFill>
        </p:spPr>
      </p:pic>
      <p:grpSp>
        <p:nvGrpSpPr>
          <p:cNvPr id="1093" name="Group 1092">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094"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95" name="Group 1094">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096"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97"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98"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99"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00"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01"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02"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03"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04"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05"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106"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07"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08"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09"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10"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11"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12"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13"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14"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15"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8268D3E5-C7A3-47DF-A374-46BF83A69904}"/>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2400" dirty="0">
                <a:solidFill>
                  <a:srgbClr val="FFC000"/>
                </a:solidFill>
                <a:latin typeface="Garamond" panose="02020404030301010803" pitchFamily="18" charset="0"/>
              </a:rPr>
              <a:t>State-of-the-art Deep Learning Models for Speech Recognition</a:t>
            </a:r>
          </a:p>
        </p:txBody>
      </p:sp>
      <p:sp>
        <p:nvSpPr>
          <p:cNvPr id="3" name="Subtitle 2">
            <a:extLst>
              <a:ext uri="{FF2B5EF4-FFF2-40B4-BE49-F238E27FC236}">
                <a16:creationId xmlns:a16="http://schemas.microsoft.com/office/drawing/2014/main" id="{2E78725B-6E40-4D82-B375-7831D81C29EE}"/>
              </a:ext>
            </a:extLst>
          </p:cNvPr>
          <p:cNvSpPr>
            <a:spLocks noGrp="1"/>
          </p:cNvSpPr>
          <p:nvPr>
            <p:ph type="body" sz="half" idx="2"/>
          </p:nvPr>
        </p:nvSpPr>
        <p:spPr>
          <a:xfrm>
            <a:off x="2667001" y="3602038"/>
            <a:ext cx="6857999" cy="953029"/>
          </a:xfrm>
        </p:spPr>
        <p:txBody>
          <a:bodyPr vert="horz" lIns="91440" tIns="45720" rIns="91440" bIns="45720" rtlCol="0">
            <a:normAutofit/>
          </a:bodyPr>
          <a:lstStyle/>
          <a:p>
            <a:pPr algn="r"/>
            <a:endParaRPr lang="en-US" sz="2000" cap="all" dirty="0">
              <a:solidFill>
                <a:srgbClr val="FFC000"/>
              </a:solidFill>
              <a:latin typeface="Garamond" panose="02020404030301010803" pitchFamily="18" charset="0"/>
            </a:endParaRPr>
          </a:p>
          <a:p>
            <a:pPr algn="r"/>
            <a:r>
              <a:rPr lang="en-US" sz="2000" cap="all" dirty="0">
                <a:solidFill>
                  <a:srgbClr val="FFC000"/>
                </a:solidFill>
                <a:latin typeface="Garamond" panose="02020404030301010803" pitchFamily="18" charset="0"/>
              </a:rPr>
              <a:t>Venu</a:t>
            </a:r>
          </a:p>
        </p:txBody>
      </p:sp>
      <p:pic>
        <p:nvPicPr>
          <p:cNvPr id="53" name="Audio 52">
            <a:hlinkClick r:id="" action="ppaction://media"/>
            <a:extLst>
              <a:ext uri="{FF2B5EF4-FFF2-40B4-BE49-F238E27FC236}">
                <a16:creationId xmlns:a16="http://schemas.microsoft.com/office/drawing/2014/main" id="{1621971D-FC33-0177-3433-FA34DF09098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19359268"/>
      </p:ext>
    </p:extLst>
  </p:cSld>
  <p:clrMapOvr>
    <a:masterClrMapping/>
  </p:clrMapOvr>
  <mc:AlternateContent xmlns:mc="http://schemas.openxmlformats.org/markup-compatibility/2006">
    <mc:Choice xmlns:p14="http://schemas.microsoft.com/office/powerpoint/2010/main" Requires="p14">
      <p:transition spd="slow" p14:dur="2000" advTm="43762"/>
    </mc:Choice>
    <mc:Fallback>
      <p:transition spd="slow" advTm="43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3"/>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364"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8366" name="Group 836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836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36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6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7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37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7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7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7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7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7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7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7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7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8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8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8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8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8"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61"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3"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4"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5"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6"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7"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8"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9"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0"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1"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84"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385"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86"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87"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88"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89"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90"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91"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92"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93"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94"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95"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96"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397"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98"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99"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00"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01"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02"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03"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04"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05"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06"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07"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08"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09"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8411" name="Group 8410">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412" name="Rectangle 8411">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13"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6">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6" name="Picture 4" descr="Beginning Your Journey to Implementing Artificial Intelligence |  SoftwareONE Blog">
            <a:extLst>
              <a:ext uri="{FF2B5EF4-FFF2-40B4-BE49-F238E27FC236}">
                <a16:creationId xmlns:a16="http://schemas.microsoft.com/office/drawing/2014/main" id="{B392D4EA-5DA8-BAFC-6EE9-15C6CCC24DC4}"/>
              </a:ext>
            </a:extLst>
          </p:cNvPr>
          <p:cNvPicPr>
            <a:picLocks noChangeAspect="1" noChangeArrowheads="1"/>
          </p:cNvPicPr>
          <p:nvPr/>
        </p:nvPicPr>
        <p:blipFill rotWithShape="1">
          <a:blip r:embed="rId7">
            <a:alphaModFix/>
            <a:extLst>
              <a:ext uri="{28A0092B-C50C-407E-A947-70E740481C1C}">
                <a14:useLocalDpi xmlns:a14="http://schemas.microsoft.com/office/drawing/2010/main" val="0"/>
              </a:ext>
            </a:extLst>
          </a:blip>
          <a:srcRect l="17627" r="8173"/>
          <a:stretch/>
        </p:blipFill>
        <p:spPr bwMode="auto">
          <a:xfrm>
            <a:off x="3611" y="10"/>
            <a:ext cx="121883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8415" name="Group 8414">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416"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417" name="Group 8416">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18"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19"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20"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21"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22"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23"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24"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25"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26"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27"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428"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29"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30"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31"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32"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33"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34"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35"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36"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37"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8206" name="Title 1">
            <a:extLst>
              <a:ext uri="{FF2B5EF4-FFF2-40B4-BE49-F238E27FC236}">
                <a16:creationId xmlns:a16="http://schemas.microsoft.com/office/drawing/2014/main" id="{72156B38-BFF7-4272-AC31-0DD04AC3BB7B}"/>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3600" b="1" dirty="0">
                <a:solidFill>
                  <a:srgbClr val="FFC000"/>
                </a:solidFill>
                <a:latin typeface="Garamond" panose="02020404030301010803" pitchFamily="18" charset="0"/>
              </a:rPr>
              <a:t>Thank you</a:t>
            </a:r>
          </a:p>
        </p:txBody>
      </p:sp>
      <p:pic>
        <p:nvPicPr>
          <p:cNvPr id="9" name="Audio 8">
            <a:hlinkClick r:id="" action="ppaction://media"/>
            <a:extLst>
              <a:ext uri="{FF2B5EF4-FFF2-40B4-BE49-F238E27FC236}">
                <a16:creationId xmlns:a16="http://schemas.microsoft.com/office/drawing/2014/main" id="{F95B23C4-FB07-6AD7-D1B2-DEBFE4BA8DC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65490157"/>
      </p:ext>
    </p:extLst>
  </p:cSld>
  <p:clrMapOvr>
    <a:masterClrMapping/>
  </p:clrMapOvr>
  <mc:AlternateContent xmlns:mc="http://schemas.openxmlformats.org/markup-compatibility/2006">
    <mc:Choice xmlns:p14="http://schemas.microsoft.com/office/powerpoint/2010/main" Requires="p14">
      <p:transition spd="slow" p14:dur="2000" advTm="23947"/>
    </mc:Choice>
    <mc:Fallback>
      <p:transition spd="slow" advTm="23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8206"/>
                                        </p:tgtEl>
                                        <p:attrNameLst>
                                          <p:attrName>style.visibility</p:attrName>
                                        </p:attrNameLst>
                                      </p:cBhvr>
                                      <p:to>
                                        <p:strVal val="visible"/>
                                      </p:to>
                                    </p:set>
                                    <p:animEffect transition="in" filter="fade">
                                      <p:cBhvr>
                                        <p:cTn id="9" dur="400"/>
                                        <p:tgtEl>
                                          <p:spTgt spid="820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bldLst>
      <p:bldP spid="820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83" name="Group 11">
            <a:extLst>
              <a:ext uri="{FF2B5EF4-FFF2-40B4-BE49-F238E27FC236}">
                <a16:creationId xmlns:a16="http://schemas.microsoft.com/office/drawing/2014/main" id="{2AA951EB-D92C-4664-B069-0950B110D7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4" name="Rectangle 12">
              <a:extLst>
                <a:ext uri="{FF2B5EF4-FFF2-40B4-BE49-F238E27FC236}">
                  <a16:creationId xmlns:a16="http://schemas.microsoft.com/office/drawing/2014/main" id="{D2557383-0505-41A8-8790-0DC743315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2">
              <a:extLst>
                <a:ext uri="{FF2B5EF4-FFF2-40B4-BE49-F238E27FC236}">
                  <a16:creationId xmlns:a16="http://schemas.microsoft.com/office/drawing/2014/main" id="{B8F446A7-2D9D-4B2C-B5AA-76C5130599E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grpSp>
        <p:nvGrpSpPr>
          <p:cNvPr id="86" name="Group 15">
            <a:extLst>
              <a:ext uri="{FF2B5EF4-FFF2-40B4-BE49-F238E27FC236}">
                <a16:creationId xmlns:a16="http://schemas.microsoft.com/office/drawing/2014/main" id="{50A7EA83-60DF-47D8-8538-E7F234A4C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7" name="Round Diagonal Corner Rectangle 7">
              <a:extLst>
                <a:ext uri="{FF2B5EF4-FFF2-40B4-BE49-F238E27FC236}">
                  <a16:creationId xmlns:a16="http://schemas.microsoft.com/office/drawing/2014/main" id="{0DC32959-063F-42FB-843F-52AAB4D977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17">
              <a:extLst>
                <a:ext uri="{FF2B5EF4-FFF2-40B4-BE49-F238E27FC236}">
                  <a16:creationId xmlns:a16="http://schemas.microsoft.com/office/drawing/2014/main" id="{9C6FF904-2A08-4D6F-8769-74E7588134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8" name="Freeform 32">
                <a:extLst>
                  <a:ext uri="{FF2B5EF4-FFF2-40B4-BE49-F238E27FC236}">
                    <a16:creationId xmlns:a16="http://schemas.microsoft.com/office/drawing/2014/main" id="{9FBE49E1-F6C4-45A4-B0B3-ABB68B022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9" name="Freeform 33">
                <a:extLst>
                  <a:ext uri="{FF2B5EF4-FFF2-40B4-BE49-F238E27FC236}">
                    <a16:creationId xmlns:a16="http://schemas.microsoft.com/office/drawing/2014/main" id="{D39886E8-0D84-4623-BC00-2555D501A4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40" name="Freeform 34">
                <a:extLst>
                  <a:ext uri="{FF2B5EF4-FFF2-40B4-BE49-F238E27FC236}">
                    <a16:creationId xmlns:a16="http://schemas.microsoft.com/office/drawing/2014/main" id="{59A74DD0-E79B-42CF-8259-302698BEDA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1" name="Freeform 37">
                <a:extLst>
                  <a:ext uri="{FF2B5EF4-FFF2-40B4-BE49-F238E27FC236}">
                    <a16:creationId xmlns:a16="http://schemas.microsoft.com/office/drawing/2014/main" id="{05B199AD-0A48-4DC8-88CC-94C4785A0C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9" name="Group 18">
              <a:extLst>
                <a:ext uri="{FF2B5EF4-FFF2-40B4-BE49-F238E27FC236}">
                  <a16:creationId xmlns:a16="http://schemas.microsoft.com/office/drawing/2014/main" id="{BA03D0AA-6A09-4988-865E-1B81E12A79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2" name="Freeform 35">
                <a:extLst>
                  <a:ext uri="{FF2B5EF4-FFF2-40B4-BE49-F238E27FC236}">
                    <a16:creationId xmlns:a16="http://schemas.microsoft.com/office/drawing/2014/main" id="{CECCFA67-5EE1-4E33-B37D-0CA218F40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3" name="Freeform 36">
                <a:extLst>
                  <a:ext uri="{FF2B5EF4-FFF2-40B4-BE49-F238E27FC236}">
                    <a16:creationId xmlns:a16="http://schemas.microsoft.com/office/drawing/2014/main" id="{F1209146-A913-4EF8-BCA5-A83DC7A739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4" name="Freeform 38">
                <a:extLst>
                  <a:ext uri="{FF2B5EF4-FFF2-40B4-BE49-F238E27FC236}">
                    <a16:creationId xmlns:a16="http://schemas.microsoft.com/office/drawing/2014/main" id="{3DE05473-6F85-4F71-A427-16CF0153C7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5" name="Freeform 39">
                <a:extLst>
                  <a:ext uri="{FF2B5EF4-FFF2-40B4-BE49-F238E27FC236}">
                    <a16:creationId xmlns:a16="http://schemas.microsoft.com/office/drawing/2014/main" id="{776EEC7D-F65A-4975-B6B2-513ACD261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6" name="Freeform 40">
                <a:extLst>
                  <a:ext uri="{FF2B5EF4-FFF2-40B4-BE49-F238E27FC236}">
                    <a16:creationId xmlns:a16="http://schemas.microsoft.com/office/drawing/2014/main" id="{EA7CA1B7-0ED5-4B2A-98A3-D61C15D1AC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7" name="Rectangle 41">
                <a:extLst>
                  <a:ext uri="{FF2B5EF4-FFF2-40B4-BE49-F238E27FC236}">
                    <a16:creationId xmlns:a16="http://schemas.microsoft.com/office/drawing/2014/main" id="{EA468C46-CB87-41D5-9F0B-30856462DEB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88" name="Group 19">
              <a:extLst>
                <a:ext uri="{FF2B5EF4-FFF2-40B4-BE49-F238E27FC236}">
                  <a16:creationId xmlns:a16="http://schemas.microsoft.com/office/drawing/2014/main" id="{4E1A157C-0B8F-4815-A4A3-CEB9BBE1549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8" name="Freeform 32">
                <a:extLst>
                  <a:ext uri="{FF2B5EF4-FFF2-40B4-BE49-F238E27FC236}">
                    <a16:creationId xmlns:a16="http://schemas.microsoft.com/office/drawing/2014/main" id="{AC4D2E9F-A2BA-4174-9218-63B014F3B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9" name="Freeform 33">
                <a:extLst>
                  <a:ext uri="{FF2B5EF4-FFF2-40B4-BE49-F238E27FC236}">
                    <a16:creationId xmlns:a16="http://schemas.microsoft.com/office/drawing/2014/main" id="{77BC491E-B056-4EFC-ABB3-FCCF5B8325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0" name="Freeform 34">
                <a:extLst>
                  <a:ext uri="{FF2B5EF4-FFF2-40B4-BE49-F238E27FC236}">
                    <a16:creationId xmlns:a16="http://schemas.microsoft.com/office/drawing/2014/main" id="{60EE1C22-1980-4974-BD81-0C8CEAD99F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1" name="Freeform 37">
                <a:extLst>
                  <a:ext uri="{FF2B5EF4-FFF2-40B4-BE49-F238E27FC236}">
                    <a16:creationId xmlns:a16="http://schemas.microsoft.com/office/drawing/2014/main" id="{02B11C1B-8B44-46B1-B943-00DA0C03F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1" name="Group 20">
              <a:extLst>
                <a:ext uri="{FF2B5EF4-FFF2-40B4-BE49-F238E27FC236}">
                  <a16:creationId xmlns:a16="http://schemas.microsoft.com/office/drawing/2014/main" id="{7EE8DAA8-BB59-46F4-BAE5-2DC25776F73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89" name="Freeform 35">
                <a:extLst>
                  <a:ext uri="{FF2B5EF4-FFF2-40B4-BE49-F238E27FC236}">
                    <a16:creationId xmlns:a16="http://schemas.microsoft.com/office/drawing/2014/main" id="{41642804-AFC4-4BFE-8F01-F6BE2BBD28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3" name="Freeform 36">
                <a:extLst>
                  <a:ext uri="{FF2B5EF4-FFF2-40B4-BE49-F238E27FC236}">
                    <a16:creationId xmlns:a16="http://schemas.microsoft.com/office/drawing/2014/main" id="{3B9DD864-D3B2-4ACE-AEA3-3637CAB0CA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90" name="Freeform 38">
                <a:extLst>
                  <a:ext uri="{FF2B5EF4-FFF2-40B4-BE49-F238E27FC236}">
                    <a16:creationId xmlns:a16="http://schemas.microsoft.com/office/drawing/2014/main" id="{246E3CE2-00AB-469A-9997-2248EF0DFC1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5" name="Freeform 39">
                <a:extLst>
                  <a:ext uri="{FF2B5EF4-FFF2-40B4-BE49-F238E27FC236}">
                    <a16:creationId xmlns:a16="http://schemas.microsoft.com/office/drawing/2014/main" id="{BD19BDA6-4E11-4BA7-A26A-285C707861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6" name="Freeform 40">
                <a:extLst>
                  <a:ext uri="{FF2B5EF4-FFF2-40B4-BE49-F238E27FC236}">
                    <a16:creationId xmlns:a16="http://schemas.microsoft.com/office/drawing/2014/main" id="{EBA7F036-DD38-4295-8985-3D1AB5465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7" name="Rectangle 41">
                <a:extLst>
                  <a:ext uri="{FF2B5EF4-FFF2-40B4-BE49-F238E27FC236}">
                    <a16:creationId xmlns:a16="http://schemas.microsoft.com/office/drawing/2014/main" id="{D3016A72-4E06-4D97-BA01-41DAE9A938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D76C7CB4-980B-4478-4D2A-CDDA6A791619}"/>
              </a:ext>
            </a:extLst>
          </p:cNvPr>
          <p:cNvSpPr>
            <a:spLocks noGrp="1"/>
          </p:cNvSpPr>
          <p:nvPr>
            <p:ph type="title"/>
          </p:nvPr>
        </p:nvSpPr>
        <p:spPr>
          <a:xfrm>
            <a:off x="1143001" y="1007533"/>
            <a:ext cx="9905998" cy="1092200"/>
          </a:xfrm>
        </p:spPr>
        <p:txBody>
          <a:bodyPr>
            <a:normAutofit/>
          </a:bodyPr>
          <a:lstStyle/>
          <a:p>
            <a:pPr algn="ctr"/>
            <a:r>
              <a:rPr lang="en-US" sz="2800" dirty="0">
                <a:solidFill>
                  <a:srgbClr val="FFC000"/>
                </a:solidFill>
                <a:latin typeface="Garamond" panose="02020404030301010803" pitchFamily="18" charset="0"/>
              </a:rPr>
              <a:t>Contents</a:t>
            </a:r>
          </a:p>
        </p:txBody>
      </p:sp>
      <p:graphicFrame>
        <p:nvGraphicFramePr>
          <p:cNvPr id="7" name="Content Placeholder 2">
            <a:extLst>
              <a:ext uri="{FF2B5EF4-FFF2-40B4-BE49-F238E27FC236}">
                <a16:creationId xmlns:a16="http://schemas.microsoft.com/office/drawing/2014/main" id="{34BD608F-53BF-2AB5-4D28-DAE67D2E3063}"/>
              </a:ext>
            </a:extLst>
          </p:cNvPr>
          <p:cNvGraphicFramePr>
            <a:graphicFrameLocks noGrp="1"/>
          </p:cNvGraphicFramePr>
          <p:nvPr>
            <p:ph idx="1"/>
            <p:extLst>
              <p:ext uri="{D42A27DB-BD31-4B8C-83A1-F6EECF244321}">
                <p14:modId xmlns:p14="http://schemas.microsoft.com/office/powerpoint/2010/main" val="28160126"/>
              </p:ext>
            </p:extLst>
          </p:nvPr>
        </p:nvGraphicFramePr>
        <p:xfrm>
          <a:off x="1143001" y="2252134"/>
          <a:ext cx="9905999" cy="34543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12" name="Audio 111">
            <a:hlinkClick r:id="" action="ppaction://media"/>
            <a:extLst>
              <a:ext uri="{FF2B5EF4-FFF2-40B4-BE49-F238E27FC236}">
                <a16:creationId xmlns:a16="http://schemas.microsoft.com/office/drawing/2014/main" id="{3DC9CE5B-D70E-2886-FD69-3FF1734A4FC4}"/>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21780895"/>
      </p:ext>
    </p:extLst>
  </p:cSld>
  <p:clrMapOvr>
    <a:masterClrMapping/>
  </p:clrMapOvr>
  <mc:AlternateContent xmlns:mc="http://schemas.openxmlformats.org/markup-compatibility/2006">
    <mc:Choice xmlns:p14="http://schemas.microsoft.com/office/powerpoint/2010/main" Requires="p14">
      <p:transition spd="slow" p14:dur="2000" advTm="81878"/>
    </mc:Choice>
    <mc:Fallback>
      <p:transition spd="slow" advTm="81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43" name="Group 71">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3" name="Rectangle 72">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3D1C3639-C515-93B2-AE21-190767ED3C69}"/>
              </a:ext>
            </a:extLst>
          </p:cNvPr>
          <p:cNvSpPr>
            <a:spLocks noGrp="1"/>
          </p:cNvSpPr>
          <p:nvPr>
            <p:ph type="title"/>
          </p:nvPr>
        </p:nvSpPr>
        <p:spPr>
          <a:xfrm>
            <a:off x="5343530" y="707418"/>
            <a:ext cx="4598985" cy="1478570"/>
          </a:xfrm>
        </p:spPr>
        <p:txBody>
          <a:bodyPr>
            <a:normAutofit/>
          </a:bodyPr>
          <a:lstStyle/>
          <a:p>
            <a:r>
              <a:rPr lang="en-US" sz="2800" dirty="0">
                <a:solidFill>
                  <a:srgbClr val="FFC000"/>
                </a:solidFill>
                <a:latin typeface="Garamond" panose="02020404030301010803" pitchFamily="18" charset="0"/>
              </a:rPr>
              <a:t>Abstract</a:t>
            </a:r>
            <a:br>
              <a:rPr lang="en-US" sz="2800" dirty="0">
                <a:solidFill>
                  <a:srgbClr val="FFC000"/>
                </a:solidFill>
                <a:latin typeface="Garamond" panose="02020404030301010803" pitchFamily="18" charset="0"/>
              </a:rPr>
            </a:br>
            <a:endParaRPr lang="en-US" sz="2800" dirty="0">
              <a:solidFill>
                <a:srgbClr val="FFC000"/>
              </a:solidFill>
              <a:latin typeface="Garamond" panose="02020404030301010803" pitchFamily="18" charset="0"/>
            </a:endParaRPr>
          </a:p>
        </p:txBody>
      </p:sp>
      <p:pic>
        <p:nvPicPr>
          <p:cNvPr id="5" name="Picture 4" descr="A robot using a laptop sitting on a blue chair">
            <a:extLst>
              <a:ext uri="{FF2B5EF4-FFF2-40B4-BE49-F238E27FC236}">
                <a16:creationId xmlns:a16="http://schemas.microsoft.com/office/drawing/2014/main" id="{3F0469B8-9AB2-DFCB-87BB-A05EF5A6A4ED}"/>
              </a:ext>
            </a:extLst>
          </p:cNvPr>
          <p:cNvPicPr>
            <a:picLocks noChangeAspect="1"/>
          </p:cNvPicPr>
          <p:nvPr/>
        </p:nvPicPr>
        <p:blipFill rotWithShape="1">
          <a:blip r:embed="rId6"/>
          <a:srcRect l="49954"/>
          <a:stretch/>
        </p:blipFill>
        <p:spPr>
          <a:xfrm>
            <a:off x="-5596" y="10"/>
            <a:ext cx="4754059" cy="6857990"/>
          </a:xfrm>
          <a:prstGeom prst="rect">
            <a:avLst/>
          </a:prstGeom>
        </p:spPr>
      </p:pic>
      <p:grpSp>
        <p:nvGrpSpPr>
          <p:cNvPr id="144" name="Group 75">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7" name="Rectangle 76">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8"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Rectangle 79">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1"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Rectangle 104">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6"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Rectangle 116">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18"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6"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01E7CBE7-EA9D-13E2-8148-109DE878E4AA}"/>
              </a:ext>
            </a:extLst>
          </p:cNvPr>
          <p:cNvSpPr>
            <a:spLocks noGrp="1"/>
          </p:cNvSpPr>
          <p:nvPr>
            <p:ph idx="1"/>
          </p:nvPr>
        </p:nvSpPr>
        <p:spPr>
          <a:xfrm>
            <a:off x="5253287" y="2066925"/>
            <a:ext cx="5794124" cy="3541714"/>
          </a:xfrm>
        </p:spPr>
        <p:txBody>
          <a:bodyPr>
            <a:normAutofit/>
          </a:bodyPr>
          <a:lstStyle/>
          <a:p>
            <a:pPr marL="0" indent="0" algn="just">
              <a:lnSpc>
                <a:spcPct val="110000"/>
              </a:lnSpc>
              <a:buNone/>
            </a:pPr>
            <a:r>
              <a:rPr lang="en-US" sz="2000" dirty="0">
                <a:latin typeface="Garamond" panose="02020404030301010803" pitchFamily="18" charset="0"/>
              </a:rPr>
              <a:t>Speech recognition technology has advanced significantly in recent years, with deep learning models playing a critical role in boosting accuracy. This research investigates the various deep learning models used in speech recognition and assesses the performance of existing implementations such as Google Home, Siri, and Alexa. It also looks at their limitations and potential advances, making it a promising area for future innovation.</a:t>
            </a:r>
          </a:p>
        </p:txBody>
      </p:sp>
      <p:pic>
        <p:nvPicPr>
          <p:cNvPr id="25" name="Audio 24">
            <a:hlinkClick r:id="" action="ppaction://media"/>
            <a:extLst>
              <a:ext uri="{FF2B5EF4-FFF2-40B4-BE49-F238E27FC236}">
                <a16:creationId xmlns:a16="http://schemas.microsoft.com/office/drawing/2014/main" id="{C0427969-0B02-9EFE-756E-3C899DFAD7C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06187679"/>
      </p:ext>
    </p:extLst>
  </p:cSld>
  <p:clrMapOvr>
    <a:masterClrMapping/>
  </p:clrMapOvr>
  <mc:AlternateContent xmlns:mc="http://schemas.openxmlformats.org/markup-compatibility/2006">
    <mc:Choice xmlns:p14="http://schemas.microsoft.com/office/powerpoint/2010/main" Requires="p14">
      <p:transition spd="slow" p14:dur="2000" advTm="60167"/>
    </mc:Choice>
    <mc:Fallback>
      <p:transition spd="slow" advTm="60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8"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62" name="Group 121">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63" name="Group 122">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5"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36"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7"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8"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9"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0"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1"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2"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3"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4"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5"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6"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7"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8"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9"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0"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1"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2"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3"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4"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5"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6"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7"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8"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9"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0"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1"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24" name="Group 123">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5"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6"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1"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2"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3"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4"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F092C407-6BAC-CBA8-7023-38349DBBF45A}"/>
              </a:ext>
            </a:extLst>
          </p:cNvPr>
          <p:cNvSpPr>
            <a:spLocks noGrp="1"/>
          </p:cNvSpPr>
          <p:nvPr>
            <p:ph type="title"/>
          </p:nvPr>
        </p:nvSpPr>
        <p:spPr>
          <a:xfrm>
            <a:off x="1083468" y="888897"/>
            <a:ext cx="5894387" cy="797467"/>
          </a:xfrm>
        </p:spPr>
        <p:txBody>
          <a:bodyPr vert="horz" lIns="91440" tIns="45720" rIns="91440" bIns="45720" rtlCol="0" anchor="b">
            <a:normAutofit/>
          </a:bodyPr>
          <a:lstStyle/>
          <a:p>
            <a:r>
              <a:rPr lang="en-US" sz="2000" dirty="0">
                <a:solidFill>
                  <a:srgbClr val="FFC000"/>
                </a:solidFill>
                <a:latin typeface="Garamond" panose="02020404030301010803" pitchFamily="18" charset="0"/>
              </a:rPr>
              <a:t>introduction</a:t>
            </a:r>
          </a:p>
        </p:txBody>
      </p:sp>
      <p:sp>
        <p:nvSpPr>
          <p:cNvPr id="3" name="Content Placeholder 2">
            <a:extLst>
              <a:ext uri="{FF2B5EF4-FFF2-40B4-BE49-F238E27FC236}">
                <a16:creationId xmlns:a16="http://schemas.microsoft.com/office/drawing/2014/main" id="{1CF9C821-0D73-2F94-E9DC-2F7E3FFD6292}"/>
              </a:ext>
            </a:extLst>
          </p:cNvPr>
          <p:cNvSpPr>
            <a:spLocks noGrp="1"/>
          </p:cNvSpPr>
          <p:nvPr>
            <p:ph type="body" sz="half" idx="2"/>
          </p:nvPr>
        </p:nvSpPr>
        <p:spPr>
          <a:xfrm>
            <a:off x="1147466" y="1874483"/>
            <a:ext cx="5894388" cy="3541714"/>
          </a:xfrm>
        </p:spPr>
        <p:txBody>
          <a:bodyPr vert="horz" lIns="91440" tIns="45720" rIns="91440" bIns="45720" rtlCol="0">
            <a:noAutofit/>
          </a:bodyPr>
          <a:lstStyle/>
          <a:p>
            <a:pPr algn="just"/>
            <a:r>
              <a:rPr lang="en-US" sz="2000" dirty="0">
                <a:latin typeface="Garamond" panose="02020404030301010803" pitchFamily="18" charset="0"/>
              </a:rPr>
              <a:t>Speech recognition is an important technology in human-computer interaction (HCI). It is the process of turning a speech signal into a sequence of words using algorithms implemented as computer </a:t>
            </a:r>
            <a:r>
              <a:rPr lang="en-US" sz="2000" dirty="0" err="1">
                <a:latin typeface="Garamond" panose="02020404030301010803" pitchFamily="18" charset="0"/>
              </a:rPr>
              <a:t>programmes</a:t>
            </a:r>
            <a:r>
              <a:rPr lang="en-US" sz="2000" dirty="0">
                <a:latin typeface="Garamond" panose="02020404030301010803" pitchFamily="18" charset="0"/>
              </a:rPr>
              <a:t>. Since the 1960s, computer scientists have been working on voice recognition, but the scope and capability of these early systems were restricted. This research study will focus on deep learning models for speech recognition, with a specific application in mind. It will investigate the existing constraints of deep learning models in this field, as well as potential remedies to these restrictions.</a:t>
            </a:r>
          </a:p>
        </p:txBody>
      </p:sp>
      <p:pic>
        <p:nvPicPr>
          <p:cNvPr id="6" name="Picture 5" descr="Old computer monitors">
            <a:extLst>
              <a:ext uri="{FF2B5EF4-FFF2-40B4-BE49-F238E27FC236}">
                <a16:creationId xmlns:a16="http://schemas.microsoft.com/office/drawing/2014/main" id="{F9FA3727-86AF-5884-B2AD-29A209A5B468}"/>
              </a:ext>
            </a:extLst>
          </p:cNvPr>
          <p:cNvPicPr>
            <a:picLocks noChangeAspect="1"/>
          </p:cNvPicPr>
          <p:nvPr/>
        </p:nvPicPr>
        <p:blipFill rotWithShape="1">
          <a:blip r:embed="rId6"/>
          <a:srcRect l="23423" r="29874" b="2"/>
          <a:stretch/>
        </p:blipFill>
        <p:spPr>
          <a:xfrm>
            <a:off x="7619998" y="780235"/>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32" name="Audio 31">
            <a:hlinkClick r:id="" action="ppaction://media"/>
            <a:extLst>
              <a:ext uri="{FF2B5EF4-FFF2-40B4-BE49-F238E27FC236}">
                <a16:creationId xmlns:a16="http://schemas.microsoft.com/office/drawing/2014/main" id="{2E38A8E9-2210-E99B-B649-2142E55A865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83661474"/>
      </p:ext>
    </p:extLst>
  </p:cSld>
  <p:clrMapOvr>
    <a:masterClrMapping/>
  </p:clrMapOvr>
  <mc:AlternateContent xmlns:mc="http://schemas.openxmlformats.org/markup-compatibility/2006">
    <mc:Choice xmlns:p14="http://schemas.microsoft.com/office/powerpoint/2010/main" Requires="p14">
      <p:transition spd="slow" p14:dur="2000" advTm="31524"/>
    </mc:Choice>
    <mc:Fallback>
      <p:transition spd="slow" advTm="31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51" name="Group 10">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 name="Group 11">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1"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3" name="Group 12">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grpSp>
      <p:grpSp>
        <p:nvGrpSpPr>
          <p:cNvPr id="111" name="Group 51">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3" name="Rectangle 52">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68C4C346-5966-544E-B02E-C4644A4EADBB}"/>
              </a:ext>
            </a:extLst>
          </p:cNvPr>
          <p:cNvSpPr>
            <a:spLocks noGrp="1"/>
          </p:cNvSpPr>
          <p:nvPr>
            <p:ph type="title"/>
          </p:nvPr>
        </p:nvSpPr>
        <p:spPr>
          <a:xfrm>
            <a:off x="4891924" y="1066799"/>
            <a:ext cx="6050713" cy="849920"/>
          </a:xfrm>
        </p:spPr>
        <p:txBody>
          <a:bodyPr vert="horz" lIns="91440" tIns="45720" rIns="91440" bIns="45720" rtlCol="0" anchor="ctr">
            <a:noAutofit/>
          </a:bodyPr>
          <a:lstStyle/>
          <a:p>
            <a:r>
              <a:rPr lang="en-US" sz="2800" dirty="0">
                <a:solidFill>
                  <a:srgbClr val="FFC000"/>
                </a:solidFill>
                <a:latin typeface="Garamond" panose="02020404030301010803" pitchFamily="18" charset="0"/>
              </a:rPr>
              <a:t>Industry applications</a:t>
            </a:r>
            <a:br>
              <a:rPr lang="en-US" sz="2800" dirty="0">
                <a:solidFill>
                  <a:srgbClr val="FFC000"/>
                </a:solidFill>
                <a:latin typeface="Garamond" panose="02020404030301010803" pitchFamily="18" charset="0"/>
              </a:rPr>
            </a:br>
            <a:endParaRPr lang="en-US" sz="2800" dirty="0">
              <a:solidFill>
                <a:srgbClr val="FFC000"/>
              </a:solidFill>
              <a:latin typeface="Garamond" panose="02020404030301010803" pitchFamily="18" charset="0"/>
            </a:endParaRPr>
          </a:p>
        </p:txBody>
      </p:sp>
      <p:pic>
        <p:nvPicPr>
          <p:cNvPr id="113" name="Picture 4" descr="Electronic circuit board">
            <a:extLst>
              <a:ext uri="{FF2B5EF4-FFF2-40B4-BE49-F238E27FC236}">
                <a16:creationId xmlns:a16="http://schemas.microsoft.com/office/drawing/2014/main" id="{70EC0CB2-5C6F-8764-B68A-EB24AF53E3BB}"/>
              </a:ext>
            </a:extLst>
          </p:cNvPr>
          <p:cNvPicPr>
            <a:picLocks noChangeAspect="1"/>
          </p:cNvPicPr>
          <p:nvPr/>
        </p:nvPicPr>
        <p:blipFill rotWithShape="1">
          <a:blip r:embed="rId6"/>
          <a:srcRect l="43356" r="11524" b="-1"/>
          <a:stretch/>
        </p:blipFill>
        <p:spPr>
          <a:xfrm>
            <a:off x="-5597" y="10"/>
            <a:ext cx="4635583" cy="6857990"/>
          </a:xfrm>
          <a:prstGeom prst="rect">
            <a:avLst/>
          </a:prstGeom>
        </p:spPr>
      </p:pic>
      <p:grpSp>
        <p:nvGrpSpPr>
          <p:cNvPr id="114" name="Group 55">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15" name="Rectangle 56">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8"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Rectangle 59">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61"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Rectangle 84">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6"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Rectangle 96">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98"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aphicFrame>
        <p:nvGraphicFramePr>
          <p:cNvPr id="122" name="Content Placeholder 2">
            <a:extLst>
              <a:ext uri="{FF2B5EF4-FFF2-40B4-BE49-F238E27FC236}">
                <a16:creationId xmlns:a16="http://schemas.microsoft.com/office/drawing/2014/main" id="{8731A77E-4015-9B4C-A113-AC90A315CD0D}"/>
              </a:ext>
            </a:extLst>
          </p:cNvPr>
          <p:cNvGraphicFramePr/>
          <p:nvPr>
            <p:extLst>
              <p:ext uri="{D42A27DB-BD31-4B8C-83A1-F6EECF244321}">
                <p14:modId xmlns:p14="http://schemas.microsoft.com/office/powerpoint/2010/main" val="414976337"/>
              </p:ext>
            </p:extLst>
          </p:nvPr>
        </p:nvGraphicFramePr>
        <p:xfrm>
          <a:off x="4968958" y="2249487"/>
          <a:ext cx="6078453" cy="35417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9" name="Audio 108">
            <a:hlinkClick r:id="" action="ppaction://media"/>
            <a:extLst>
              <a:ext uri="{FF2B5EF4-FFF2-40B4-BE49-F238E27FC236}">
                <a16:creationId xmlns:a16="http://schemas.microsoft.com/office/drawing/2014/main" id="{A0548A71-801A-C86F-FD3B-E972C428C067}"/>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61612554"/>
      </p:ext>
    </p:extLst>
  </p:cSld>
  <p:clrMapOvr>
    <a:masterClrMapping/>
  </p:clrMapOvr>
  <mc:AlternateContent xmlns:mc="http://schemas.openxmlformats.org/markup-compatibility/2006">
    <mc:Choice xmlns:p14="http://schemas.microsoft.com/office/powerpoint/2010/main" Requires="p14">
      <p:transition spd="slow" p14:dur="2000" advTm="124792"/>
    </mc:Choice>
    <mc:Fallback>
      <p:transition spd="slow" advTm="124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174E31E4-530B-4247-962C-F46F5F66DF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1" name="Group 10">
            <a:extLst>
              <a:ext uri="{FF2B5EF4-FFF2-40B4-BE49-F238E27FC236}">
                <a16:creationId xmlns:a16="http://schemas.microsoft.com/office/drawing/2014/main" id="{96FA2727-C33B-44D1-885B-76DC0424E5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12" name="Group 11">
              <a:extLst>
                <a:ext uri="{FF2B5EF4-FFF2-40B4-BE49-F238E27FC236}">
                  <a16:creationId xmlns:a16="http://schemas.microsoft.com/office/drawing/2014/main" id="{4A64FD4C-29BA-46E7-AE31-AB38BB694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 name="Rectangle 5">
                <a:extLst>
                  <a:ext uri="{FF2B5EF4-FFF2-40B4-BE49-F238E27FC236}">
                    <a16:creationId xmlns:a16="http://schemas.microsoft.com/office/drawing/2014/main" id="{A28E5FB6-5905-4F5D-A6CE-E6222C405E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25" name="Freeform 6">
                <a:extLst>
                  <a:ext uri="{FF2B5EF4-FFF2-40B4-BE49-F238E27FC236}">
                    <a16:creationId xmlns:a16="http://schemas.microsoft.com/office/drawing/2014/main" id="{F838FE17-378C-4BCE-80C0-FDD1CB074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7">
                <a:extLst>
                  <a:ext uri="{FF2B5EF4-FFF2-40B4-BE49-F238E27FC236}">
                    <a16:creationId xmlns:a16="http://schemas.microsoft.com/office/drawing/2014/main" id="{12A1474E-6A37-4F4D-A638-DD0EC0A5B5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8">
                <a:extLst>
                  <a:ext uri="{FF2B5EF4-FFF2-40B4-BE49-F238E27FC236}">
                    <a16:creationId xmlns:a16="http://schemas.microsoft.com/office/drawing/2014/main" id="{49EA8CC2-4D0F-4C86-9CA9-FC3792FED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9">
                <a:extLst>
                  <a:ext uri="{FF2B5EF4-FFF2-40B4-BE49-F238E27FC236}">
                    <a16:creationId xmlns:a16="http://schemas.microsoft.com/office/drawing/2014/main" id="{69548BD5-92E6-42BD-9719-16AA005C5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10">
                <a:extLst>
                  <a:ext uri="{FF2B5EF4-FFF2-40B4-BE49-F238E27FC236}">
                    <a16:creationId xmlns:a16="http://schemas.microsoft.com/office/drawing/2014/main" id="{93005965-F240-4349-A563-515973BF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11">
                <a:extLst>
                  <a:ext uri="{FF2B5EF4-FFF2-40B4-BE49-F238E27FC236}">
                    <a16:creationId xmlns:a16="http://schemas.microsoft.com/office/drawing/2014/main" id="{277A546F-05BB-4274-A6A6-9DACC27AB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12">
                <a:extLst>
                  <a:ext uri="{FF2B5EF4-FFF2-40B4-BE49-F238E27FC236}">
                    <a16:creationId xmlns:a16="http://schemas.microsoft.com/office/drawing/2014/main" id="{7BE7FF91-E18E-41AA-A952-07CB0C02C8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13">
                <a:extLst>
                  <a:ext uri="{FF2B5EF4-FFF2-40B4-BE49-F238E27FC236}">
                    <a16:creationId xmlns:a16="http://schemas.microsoft.com/office/drawing/2014/main" id="{3F6A31AA-E4FB-4DD0-9AB1-BDD994CFA5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14">
                <a:extLst>
                  <a:ext uri="{FF2B5EF4-FFF2-40B4-BE49-F238E27FC236}">
                    <a16:creationId xmlns:a16="http://schemas.microsoft.com/office/drawing/2014/main" id="{F99B8398-08D8-4C1E-8D7F-BAFB4D393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15">
                <a:extLst>
                  <a:ext uri="{FF2B5EF4-FFF2-40B4-BE49-F238E27FC236}">
                    <a16:creationId xmlns:a16="http://schemas.microsoft.com/office/drawing/2014/main" id="{CD3984BB-CCC2-49D9-A80B-9507BE5A9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Line 16">
                <a:extLst>
                  <a:ext uri="{FF2B5EF4-FFF2-40B4-BE49-F238E27FC236}">
                    <a16:creationId xmlns:a16="http://schemas.microsoft.com/office/drawing/2014/main" id="{78FF7C07-82F5-4A64-9D71-29CBE1B7900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7F1773CA-6AE7-4723-B072-CEC5F3829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18">
                <a:extLst>
                  <a:ext uri="{FF2B5EF4-FFF2-40B4-BE49-F238E27FC236}">
                    <a16:creationId xmlns:a16="http://schemas.microsoft.com/office/drawing/2014/main" id="{D5EC23E0-B877-4A62-B084-5407401FB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Freeform 19">
                <a:extLst>
                  <a:ext uri="{FF2B5EF4-FFF2-40B4-BE49-F238E27FC236}">
                    <a16:creationId xmlns:a16="http://schemas.microsoft.com/office/drawing/2014/main" id="{633C4B0E-E7C6-4A1A-9D3A-80C8E3C59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9" name="Freeform 20">
                <a:extLst>
                  <a:ext uri="{FF2B5EF4-FFF2-40B4-BE49-F238E27FC236}">
                    <a16:creationId xmlns:a16="http://schemas.microsoft.com/office/drawing/2014/main" id="{AB21372F-73AC-4C69-81F0-0D44D36F6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Rectangle 21">
                <a:extLst>
                  <a:ext uri="{FF2B5EF4-FFF2-40B4-BE49-F238E27FC236}">
                    <a16:creationId xmlns:a16="http://schemas.microsoft.com/office/drawing/2014/main" id="{B5619D97-D7A8-4DFF-8AB1-F4B393C1B4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41" name="Freeform 22">
                <a:extLst>
                  <a:ext uri="{FF2B5EF4-FFF2-40B4-BE49-F238E27FC236}">
                    <a16:creationId xmlns:a16="http://schemas.microsoft.com/office/drawing/2014/main" id="{55E03CED-9618-41BB-898B-2FECEFD7B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23">
                <a:extLst>
                  <a:ext uri="{FF2B5EF4-FFF2-40B4-BE49-F238E27FC236}">
                    <a16:creationId xmlns:a16="http://schemas.microsoft.com/office/drawing/2014/main" id="{78F0A5C5-589E-4053-A41A-FA77210C3D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24">
                <a:extLst>
                  <a:ext uri="{FF2B5EF4-FFF2-40B4-BE49-F238E27FC236}">
                    <a16:creationId xmlns:a16="http://schemas.microsoft.com/office/drawing/2014/main" id="{AC2718F8-15C5-4DAB-B194-AAEE8A205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25">
                <a:extLst>
                  <a:ext uri="{FF2B5EF4-FFF2-40B4-BE49-F238E27FC236}">
                    <a16:creationId xmlns:a16="http://schemas.microsoft.com/office/drawing/2014/main" id="{23C6608B-EA21-4579-B33F-55E52AC287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26">
                <a:extLst>
                  <a:ext uri="{FF2B5EF4-FFF2-40B4-BE49-F238E27FC236}">
                    <a16:creationId xmlns:a16="http://schemas.microsoft.com/office/drawing/2014/main" id="{4A2FEFA2-D838-4CE1-90BA-B6C2EEB5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27">
                <a:extLst>
                  <a:ext uri="{FF2B5EF4-FFF2-40B4-BE49-F238E27FC236}">
                    <a16:creationId xmlns:a16="http://schemas.microsoft.com/office/drawing/2014/main" id="{1A39CA24-DF18-4FCC-8265-36FC72ED5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28">
                <a:extLst>
                  <a:ext uri="{FF2B5EF4-FFF2-40B4-BE49-F238E27FC236}">
                    <a16:creationId xmlns:a16="http://schemas.microsoft.com/office/drawing/2014/main" id="{50A32DBD-9B22-49C3-A628-A98533FB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29">
                <a:extLst>
                  <a:ext uri="{FF2B5EF4-FFF2-40B4-BE49-F238E27FC236}">
                    <a16:creationId xmlns:a16="http://schemas.microsoft.com/office/drawing/2014/main" id="{A3C0B30D-BB1A-4B3D-A162-3EBE6267F2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30">
                <a:extLst>
                  <a:ext uri="{FF2B5EF4-FFF2-40B4-BE49-F238E27FC236}">
                    <a16:creationId xmlns:a16="http://schemas.microsoft.com/office/drawing/2014/main" id="{092B125A-1548-445E-8689-07BEEC815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Freeform 31">
                <a:extLst>
                  <a:ext uri="{FF2B5EF4-FFF2-40B4-BE49-F238E27FC236}">
                    <a16:creationId xmlns:a16="http://schemas.microsoft.com/office/drawing/2014/main" id="{D6A7D7B9-9A7E-4FD2-A1B4-1C5CFAE54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13" name="Group 12">
              <a:extLst>
                <a:ext uri="{FF2B5EF4-FFF2-40B4-BE49-F238E27FC236}">
                  <a16:creationId xmlns:a16="http://schemas.microsoft.com/office/drawing/2014/main" id="{DB1B0C3F-D935-4306-B5B1-6AA6358811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 name="Freeform 32">
                <a:extLst>
                  <a:ext uri="{FF2B5EF4-FFF2-40B4-BE49-F238E27FC236}">
                    <a16:creationId xmlns:a16="http://schemas.microsoft.com/office/drawing/2014/main" id="{75BC67F5-D485-467A-BCCB-D062EB6DD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33">
                <a:extLst>
                  <a:ext uri="{FF2B5EF4-FFF2-40B4-BE49-F238E27FC236}">
                    <a16:creationId xmlns:a16="http://schemas.microsoft.com/office/drawing/2014/main" id="{7FB0B620-AB12-4F0B-AD1C-A47A5FBC63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34">
                <a:extLst>
                  <a:ext uri="{FF2B5EF4-FFF2-40B4-BE49-F238E27FC236}">
                    <a16:creationId xmlns:a16="http://schemas.microsoft.com/office/drawing/2014/main" id="{6AEFA891-E591-4F7F-9DBA-FC78E9B8F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35">
                <a:extLst>
                  <a:ext uri="{FF2B5EF4-FFF2-40B4-BE49-F238E27FC236}">
                    <a16:creationId xmlns:a16="http://schemas.microsoft.com/office/drawing/2014/main" id="{78921FFF-4B57-4E33-BE94-5A8BFC95E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36">
                <a:extLst>
                  <a:ext uri="{FF2B5EF4-FFF2-40B4-BE49-F238E27FC236}">
                    <a16:creationId xmlns:a16="http://schemas.microsoft.com/office/drawing/2014/main" id="{0C4A1658-5AAE-4925-B106-BC0A17862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37">
                <a:extLst>
                  <a:ext uri="{FF2B5EF4-FFF2-40B4-BE49-F238E27FC236}">
                    <a16:creationId xmlns:a16="http://schemas.microsoft.com/office/drawing/2014/main" id="{DE6DF3EB-099A-427A-A999-3BAF3BCA9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38">
                <a:extLst>
                  <a:ext uri="{FF2B5EF4-FFF2-40B4-BE49-F238E27FC236}">
                    <a16:creationId xmlns:a16="http://schemas.microsoft.com/office/drawing/2014/main" id="{CC595EFE-4690-4B81-83B1-F863B951B0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39">
                <a:extLst>
                  <a:ext uri="{FF2B5EF4-FFF2-40B4-BE49-F238E27FC236}">
                    <a16:creationId xmlns:a16="http://schemas.microsoft.com/office/drawing/2014/main" id="{400FAC39-AEAC-4B54-9694-29D537C2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40">
                <a:extLst>
                  <a:ext uri="{FF2B5EF4-FFF2-40B4-BE49-F238E27FC236}">
                    <a16:creationId xmlns:a16="http://schemas.microsoft.com/office/drawing/2014/main" id="{C61298B0-056E-4D83-B168-1C054A17A0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Rectangle 41">
                <a:extLst>
                  <a:ext uri="{FF2B5EF4-FFF2-40B4-BE49-F238E27FC236}">
                    <a16:creationId xmlns:a16="http://schemas.microsoft.com/office/drawing/2014/main" id="{9F9E69A2-F9B0-40C2-BDC8-143835426B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grpSp>
      </p:grpSp>
      <p:sp>
        <p:nvSpPr>
          <p:cNvPr id="52" name="Rectangle 51">
            <a:extLst>
              <a:ext uri="{FF2B5EF4-FFF2-40B4-BE49-F238E27FC236}">
                <a16:creationId xmlns:a16="http://schemas.microsoft.com/office/drawing/2014/main" id="{8A0A9431-2A3C-49F3-B6F6-720209A22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4" name="Picture 2">
            <a:extLst>
              <a:ext uri="{FF2B5EF4-FFF2-40B4-BE49-F238E27FC236}">
                <a16:creationId xmlns:a16="http://schemas.microsoft.com/office/drawing/2014/main" id="{A85921EA-3A0D-43BC-8CB2-166ABD8BCC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56" name="Group 55">
            <a:extLst>
              <a:ext uri="{FF2B5EF4-FFF2-40B4-BE49-F238E27FC236}">
                <a16:creationId xmlns:a16="http://schemas.microsoft.com/office/drawing/2014/main" id="{BC3AB4E7-FF55-4CA6-B4C7-4E0E25F283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57" name="Rectangle 5">
              <a:extLst>
                <a:ext uri="{FF2B5EF4-FFF2-40B4-BE49-F238E27FC236}">
                  <a16:creationId xmlns:a16="http://schemas.microsoft.com/office/drawing/2014/main" id="{8E19F2B2-052E-42E1-92F1-452D58D525D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58" name="Freeform 6">
              <a:extLst>
                <a:ext uri="{FF2B5EF4-FFF2-40B4-BE49-F238E27FC236}">
                  <a16:creationId xmlns:a16="http://schemas.microsoft.com/office/drawing/2014/main" id="{0CD59E4B-B4D7-4454-851A-2EF95FAA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9" name="Freeform 7">
              <a:extLst>
                <a:ext uri="{FF2B5EF4-FFF2-40B4-BE49-F238E27FC236}">
                  <a16:creationId xmlns:a16="http://schemas.microsoft.com/office/drawing/2014/main" id="{651F93B7-9C2C-4712-862E-1FEA73B0FB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0" name="Freeform 8">
              <a:extLst>
                <a:ext uri="{FF2B5EF4-FFF2-40B4-BE49-F238E27FC236}">
                  <a16:creationId xmlns:a16="http://schemas.microsoft.com/office/drawing/2014/main" id="{1F336EB0-99F1-46D0-95A4-864EF85FF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1" name="Freeform 9">
              <a:extLst>
                <a:ext uri="{FF2B5EF4-FFF2-40B4-BE49-F238E27FC236}">
                  <a16:creationId xmlns:a16="http://schemas.microsoft.com/office/drawing/2014/main" id="{14BF28E7-6AD9-4869-A526-0153EE78CA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2" name="Freeform 10">
              <a:extLst>
                <a:ext uri="{FF2B5EF4-FFF2-40B4-BE49-F238E27FC236}">
                  <a16:creationId xmlns:a16="http://schemas.microsoft.com/office/drawing/2014/main" id="{D43F9047-D784-4EE9-9C73-5716D07C9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3" name="Freeform 11">
              <a:extLst>
                <a:ext uri="{FF2B5EF4-FFF2-40B4-BE49-F238E27FC236}">
                  <a16:creationId xmlns:a16="http://schemas.microsoft.com/office/drawing/2014/main" id="{1569AAB0-021C-4FCD-8C93-5029994F6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4" name="Freeform 12">
              <a:extLst>
                <a:ext uri="{FF2B5EF4-FFF2-40B4-BE49-F238E27FC236}">
                  <a16:creationId xmlns:a16="http://schemas.microsoft.com/office/drawing/2014/main" id="{101BBC97-FDFD-4022-984F-75162F7D7D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5" name="Freeform 13">
              <a:extLst>
                <a:ext uri="{FF2B5EF4-FFF2-40B4-BE49-F238E27FC236}">
                  <a16:creationId xmlns:a16="http://schemas.microsoft.com/office/drawing/2014/main" id="{F5CA96A6-85D5-4527-ACD9-E7566BC6AF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6" name="Freeform 14">
              <a:extLst>
                <a:ext uri="{FF2B5EF4-FFF2-40B4-BE49-F238E27FC236}">
                  <a16:creationId xmlns:a16="http://schemas.microsoft.com/office/drawing/2014/main" id="{6E4BDB9D-AB41-4CE3-A5CE-882AD1D420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7" name="Freeform 15">
              <a:extLst>
                <a:ext uri="{FF2B5EF4-FFF2-40B4-BE49-F238E27FC236}">
                  <a16:creationId xmlns:a16="http://schemas.microsoft.com/office/drawing/2014/main" id="{CCD85932-8245-46BE-A5E1-7A5346D05E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8" name="Line 16">
              <a:extLst>
                <a:ext uri="{FF2B5EF4-FFF2-40B4-BE49-F238E27FC236}">
                  <a16:creationId xmlns:a16="http://schemas.microsoft.com/office/drawing/2014/main" id="{F02BA4F4-3851-4972-85AE-1BC617D8138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9" name="Freeform 17">
              <a:extLst>
                <a:ext uri="{FF2B5EF4-FFF2-40B4-BE49-F238E27FC236}">
                  <a16:creationId xmlns:a16="http://schemas.microsoft.com/office/drawing/2014/main" id="{C40EAB8E-F0CC-4F0A-A0DF-4FC56A83E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0" name="Freeform 18">
              <a:extLst>
                <a:ext uri="{FF2B5EF4-FFF2-40B4-BE49-F238E27FC236}">
                  <a16:creationId xmlns:a16="http://schemas.microsoft.com/office/drawing/2014/main" id="{4812FAD9-F428-48E3-8349-EFBBA460E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1" name="Freeform 19">
              <a:extLst>
                <a:ext uri="{FF2B5EF4-FFF2-40B4-BE49-F238E27FC236}">
                  <a16:creationId xmlns:a16="http://schemas.microsoft.com/office/drawing/2014/main" id="{176DA8C8-14AA-423D-A1D4-1A4842B101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2" name="Freeform 20">
              <a:extLst>
                <a:ext uri="{FF2B5EF4-FFF2-40B4-BE49-F238E27FC236}">
                  <a16:creationId xmlns:a16="http://schemas.microsoft.com/office/drawing/2014/main" id="{CA97088D-B3D7-4F8B-8B91-223AF025CD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3" name="Rectangle 21">
              <a:extLst>
                <a:ext uri="{FF2B5EF4-FFF2-40B4-BE49-F238E27FC236}">
                  <a16:creationId xmlns:a16="http://schemas.microsoft.com/office/drawing/2014/main" id="{54DD1546-D2E2-49C1-815B-752B18D4D61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74" name="Freeform 22">
              <a:extLst>
                <a:ext uri="{FF2B5EF4-FFF2-40B4-BE49-F238E27FC236}">
                  <a16:creationId xmlns:a16="http://schemas.microsoft.com/office/drawing/2014/main" id="{1A6141C7-9F66-449A-B13E-0E013A7EC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5" name="Freeform 23">
              <a:extLst>
                <a:ext uri="{FF2B5EF4-FFF2-40B4-BE49-F238E27FC236}">
                  <a16:creationId xmlns:a16="http://schemas.microsoft.com/office/drawing/2014/main" id="{203A04E0-35CB-4926-9C9B-1EE5716041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6" name="Freeform 24">
              <a:extLst>
                <a:ext uri="{FF2B5EF4-FFF2-40B4-BE49-F238E27FC236}">
                  <a16:creationId xmlns:a16="http://schemas.microsoft.com/office/drawing/2014/main" id="{02915CD8-F740-457D-849A-CD5381AF17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7" name="Freeform 25">
              <a:extLst>
                <a:ext uri="{FF2B5EF4-FFF2-40B4-BE49-F238E27FC236}">
                  <a16:creationId xmlns:a16="http://schemas.microsoft.com/office/drawing/2014/main" id="{09B91BDA-2064-4EF0-82A8-7142D969D9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8" name="Freeform 26">
              <a:extLst>
                <a:ext uri="{FF2B5EF4-FFF2-40B4-BE49-F238E27FC236}">
                  <a16:creationId xmlns:a16="http://schemas.microsoft.com/office/drawing/2014/main" id="{73FDDF3E-F2CB-43EF-9145-5924C7B113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9" name="Freeform 27">
              <a:extLst>
                <a:ext uri="{FF2B5EF4-FFF2-40B4-BE49-F238E27FC236}">
                  <a16:creationId xmlns:a16="http://schemas.microsoft.com/office/drawing/2014/main" id="{5F962AA3-5CCE-425D-993A-22BD458E74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80" name="Freeform 28">
              <a:extLst>
                <a:ext uri="{FF2B5EF4-FFF2-40B4-BE49-F238E27FC236}">
                  <a16:creationId xmlns:a16="http://schemas.microsoft.com/office/drawing/2014/main" id="{16D05019-D39C-42E4-96F7-0771B26CB0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81" name="Freeform 29">
              <a:extLst>
                <a:ext uri="{FF2B5EF4-FFF2-40B4-BE49-F238E27FC236}">
                  <a16:creationId xmlns:a16="http://schemas.microsoft.com/office/drawing/2014/main" id="{A5D4D99E-50F5-4CE9-93FA-670BA363D3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82" name="Freeform 30">
              <a:extLst>
                <a:ext uri="{FF2B5EF4-FFF2-40B4-BE49-F238E27FC236}">
                  <a16:creationId xmlns:a16="http://schemas.microsoft.com/office/drawing/2014/main" id="{9FB0AEBB-E344-4B87-9A59-032F0B4E1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83" name="Freeform 31">
              <a:extLst>
                <a:ext uri="{FF2B5EF4-FFF2-40B4-BE49-F238E27FC236}">
                  <a16:creationId xmlns:a16="http://schemas.microsoft.com/office/drawing/2014/main" id="{5FB8F7A1-CF5E-4BFF-9A1E-B71C037243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183FD569-9543-E32B-22D5-90493547B5DF}"/>
              </a:ext>
            </a:extLst>
          </p:cNvPr>
          <p:cNvSpPr>
            <a:spLocks noGrp="1"/>
          </p:cNvSpPr>
          <p:nvPr>
            <p:ph type="title"/>
          </p:nvPr>
        </p:nvSpPr>
        <p:spPr>
          <a:xfrm>
            <a:off x="915874" y="4576651"/>
            <a:ext cx="10360253" cy="1297098"/>
          </a:xfrm>
        </p:spPr>
        <p:txBody>
          <a:bodyPr vert="horz" lIns="91440" tIns="45720" rIns="91440" bIns="45720" rtlCol="0" anchor="ctr">
            <a:normAutofit/>
          </a:bodyPr>
          <a:lstStyle/>
          <a:p>
            <a:pPr algn="ctr"/>
            <a:r>
              <a:rPr lang="en-US" sz="2800" dirty="0">
                <a:solidFill>
                  <a:srgbClr val="FFC000"/>
                </a:solidFill>
                <a:latin typeface="Garamond" panose="02020404030301010803" pitchFamily="18" charset="0"/>
              </a:rPr>
              <a:t>Exploring Neural Network Types for Speech Recognition</a:t>
            </a:r>
          </a:p>
        </p:txBody>
      </p:sp>
      <p:grpSp>
        <p:nvGrpSpPr>
          <p:cNvPr id="85" name="Group 84">
            <a:extLst>
              <a:ext uri="{FF2B5EF4-FFF2-40B4-BE49-F238E27FC236}">
                <a16:creationId xmlns:a16="http://schemas.microsoft.com/office/drawing/2014/main" id="{80D8DF97-0106-4A43-B42C-B28CB96576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86" name="Freeform 32">
              <a:extLst>
                <a:ext uri="{FF2B5EF4-FFF2-40B4-BE49-F238E27FC236}">
                  <a16:creationId xmlns:a16="http://schemas.microsoft.com/office/drawing/2014/main" id="{F503B456-FD8B-4CD9-8E8C-691962652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87" name="Freeform 33">
              <a:extLst>
                <a:ext uri="{FF2B5EF4-FFF2-40B4-BE49-F238E27FC236}">
                  <a16:creationId xmlns:a16="http://schemas.microsoft.com/office/drawing/2014/main" id="{38BB01B1-37C4-42A0-AC9B-E0F0A1E085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88" name="Freeform 34">
              <a:extLst>
                <a:ext uri="{FF2B5EF4-FFF2-40B4-BE49-F238E27FC236}">
                  <a16:creationId xmlns:a16="http://schemas.microsoft.com/office/drawing/2014/main" id="{501AEC8E-C461-48EC-AE38-1334589F08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89" name="Freeform 35">
              <a:extLst>
                <a:ext uri="{FF2B5EF4-FFF2-40B4-BE49-F238E27FC236}">
                  <a16:creationId xmlns:a16="http://schemas.microsoft.com/office/drawing/2014/main" id="{14A6E6C3-198B-4ED4-9771-77E83D9B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0" name="Freeform 36">
              <a:extLst>
                <a:ext uri="{FF2B5EF4-FFF2-40B4-BE49-F238E27FC236}">
                  <a16:creationId xmlns:a16="http://schemas.microsoft.com/office/drawing/2014/main" id="{497B9426-CA99-4B93-AEC5-C0CFE00D4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1" name="Freeform 37">
              <a:extLst>
                <a:ext uri="{FF2B5EF4-FFF2-40B4-BE49-F238E27FC236}">
                  <a16:creationId xmlns:a16="http://schemas.microsoft.com/office/drawing/2014/main" id="{F7523F0A-09DF-42BD-8066-F4E2F285D0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2" name="Freeform 38">
              <a:extLst>
                <a:ext uri="{FF2B5EF4-FFF2-40B4-BE49-F238E27FC236}">
                  <a16:creationId xmlns:a16="http://schemas.microsoft.com/office/drawing/2014/main" id="{54F61401-F00B-4061-9B91-B8E3EC95FB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3" name="Freeform 39">
              <a:extLst>
                <a:ext uri="{FF2B5EF4-FFF2-40B4-BE49-F238E27FC236}">
                  <a16:creationId xmlns:a16="http://schemas.microsoft.com/office/drawing/2014/main" id="{4DDCC2DA-4B8C-4A37-A61C-F608D1CA3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4" name="Freeform 40">
              <a:extLst>
                <a:ext uri="{FF2B5EF4-FFF2-40B4-BE49-F238E27FC236}">
                  <a16:creationId xmlns:a16="http://schemas.microsoft.com/office/drawing/2014/main" id="{78E4F178-4DD6-4406-8C16-AC8E6BFA84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5" name="Rectangle 41">
              <a:extLst>
                <a:ext uri="{FF2B5EF4-FFF2-40B4-BE49-F238E27FC236}">
                  <a16:creationId xmlns:a16="http://schemas.microsoft.com/office/drawing/2014/main" id="{F35196FC-9A3B-4E94-8132-CDB3576E009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useBgFill="1">
        <p:nvSpPr>
          <p:cNvPr id="97" name="Round Diagonal Corner Rectangle 6">
            <a:extLst>
              <a:ext uri="{FF2B5EF4-FFF2-40B4-BE49-F238E27FC236}">
                <a16:creationId xmlns:a16="http://schemas.microsoft.com/office/drawing/2014/main" id="{C0170EB2-D797-4D4E-9C08-A165F6A14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005" y="639965"/>
            <a:ext cx="10879991" cy="3598548"/>
          </a:xfrm>
          <a:prstGeom prst="round2DiagRect">
            <a:avLst>
              <a:gd name="adj1" fmla="val 952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DDFF77A4-1131-1897-9FD7-4518E312FEF8}"/>
              </a:ext>
            </a:extLst>
          </p:cNvPr>
          <p:cNvGraphicFramePr>
            <a:graphicFrameLocks noGrp="1"/>
          </p:cNvGraphicFramePr>
          <p:nvPr>
            <p:ph sz="half" idx="1"/>
            <p:extLst>
              <p:ext uri="{D42A27DB-BD31-4B8C-83A1-F6EECF244321}">
                <p14:modId xmlns:p14="http://schemas.microsoft.com/office/powerpoint/2010/main" val="2550097173"/>
              </p:ext>
            </p:extLst>
          </p:nvPr>
        </p:nvGraphicFramePr>
        <p:xfrm>
          <a:off x="1143000" y="1093788"/>
          <a:ext cx="9906000" cy="26552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5" name="Audio 104">
            <a:hlinkClick r:id="" action="ppaction://media"/>
            <a:extLst>
              <a:ext uri="{FF2B5EF4-FFF2-40B4-BE49-F238E27FC236}">
                <a16:creationId xmlns:a16="http://schemas.microsoft.com/office/drawing/2014/main" id="{E9550E41-FC73-4C88-29DA-F41112D0EA41}"/>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37989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07380"/>
    </mc:Choice>
    <mc:Fallback>
      <p:transition spd="slow" advTm="107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1" name="Picture 2">
            <a:extLst>
              <a:ext uri="{FF2B5EF4-FFF2-40B4-BE49-F238E27FC236}">
                <a16:creationId xmlns:a16="http://schemas.microsoft.com/office/drawing/2014/main" id="{174E31E4-530B-4247-962C-F46F5F66DF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73" name="Group 130">
            <a:extLst>
              <a:ext uri="{FF2B5EF4-FFF2-40B4-BE49-F238E27FC236}">
                <a16:creationId xmlns:a16="http://schemas.microsoft.com/office/drawing/2014/main" id="{96FA2727-C33B-44D1-885B-76DC0424E5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174" name="Group 131">
              <a:extLst>
                <a:ext uri="{FF2B5EF4-FFF2-40B4-BE49-F238E27FC236}">
                  <a16:creationId xmlns:a16="http://schemas.microsoft.com/office/drawing/2014/main" id="{4A64FD4C-29BA-46E7-AE31-AB38BB694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5" name="Rectangle 5">
                <a:extLst>
                  <a:ext uri="{FF2B5EF4-FFF2-40B4-BE49-F238E27FC236}">
                    <a16:creationId xmlns:a16="http://schemas.microsoft.com/office/drawing/2014/main" id="{A28E5FB6-5905-4F5D-A6CE-E6222C405E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76" name="Freeform 6">
                <a:extLst>
                  <a:ext uri="{FF2B5EF4-FFF2-40B4-BE49-F238E27FC236}">
                    <a16:creationId xmlns:a16="http://schemas.microsoft.com/office/drawing/2014/main" id="{F838FE17-378C-4BCE-80C0-FDD1CB074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7" name="Freeform 7">
                <a:extLst>
                  <a:ext uri="{FF2B5EF4-FFF2-40B4-BE49-F238E27FC236}">
                    <a16:creationId xmlns:a16="http://schemas.microsoft.com/office/drawing/2014/main" id="{12A1474E-6A37-4F4D-A638-DD0EC0A5B5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8" name="Freeform 8">
                <a:extLst>
                  <a:ext uri="{FF2B5EF4-FFF2-40B4-BE49-F238E27FC236}">
                    <a16:creationId xmlns:a16="http://schemas.microsoft.com/office/drawing/2014/main" id="{49EA8CC2-4D0F-4C86-9CA9-FC3792FED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9" name="Freeform 9">
                <a:extLst>
                  <a:ext uri="{FF2B5EF4-FFF2-40B4-BE49-F238E27FC236}">
                    <a16:creationId xmlns:a16="http://schemas.microsoft.com/office/drawing/2014/main" id="{69548BD5-92E6-42BD-9719-16AA005C5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0" name="Freeform 10">
                <a:extLst>
                  <a:ext uri="{FF2B5EF4-FFF2-40B4-BE49-F238E27FC236}">
                    <a16:creationId xmlns:a16="http://schemas.microsoft.com/office/drawing/2014/main" id="{93005965-F240-4349-A563-515973BF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1" name="Freeform 11">
                <a:extLst>
                  <a:ext uri="{FF2B5EF4-FFF2-40B4-BE49-F238E27FC236}">
                    <a16:creationId xmlns:a16="http://schemas.microsoft.com/office/drawing/2014/main" id="{277A546F-05BB-4274-A6A6-9DACC27AB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2" name="Freeform 12">
                <a:extLst>
                  <a:ext uri="{FF2B5EF4-FFF2-40B4-BE49-F238E27FC236}">
                    <a16:creationId xmlns:a16="http://schemas.microsoft.com/office/drawing/2014/main" id="{7BE7FF91-E18E-41AA-A952-07CB0C02C8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3" name="Freeform 13">
                <a:extLst>
                  <a:ext uri="{FF2B5EF4-FFF2-40B4-BE49-F238E27FC236}">
                    <a16:creationId xmlns:a16="http://schemas.microsoft.com/office/drawing/2014/main" id="{3F6A31AA-E4FB-4DD0-9AB1-BDD994CFA5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4" name="Freeform 14">
                <a:extLst>
                  <a:ext uri="{FF2B5EF4-FFF2-40B4-BE49-F238E27FC236}">
                    <a16:creationId xmlns:a16="http://schemas.microsoft.com/office/drawing/2014/main" id="{F99B8398-08D8-4C1E-8D7F-BAFB4D393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5" name="Freeform 15">
                <a:extLst>
                  <a:ext uri="{FF2B5EF4-FFF2-40B4-BE49-F238E27FC236}">
                    <a16:creationId xmlns:a16="http://schemas.microsoft.com/office/drawing/2014/main" id="{CD3984BB-CCC2-49D9-A80B-9507BE5A9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6" name="Line 16">
                <a:extLst>
                  <a:ext uri="{FF2B5EF4-FFF2-40B4-BE49-F238E27FC236}">
                    <a16:creationId xmlns:a16="http://schemas.microsoft.com/office/drawing/2014/main" id="{78FF7C07-82F5-4A64-9D71-29CBE1B7900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7" name="Freeform 17">
                <a:extLst>
                  <a:ext uri="{FF2B5EF4-FFF2-40B4-BE49-F238E27FC236}">
                    <a16:creationId xmlns:a16="http://schemas.microsoft.com/office/drawing/2014/main" id="{7F1773CA-6AE7-4723-B072-CEC5F3829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8" name="Freeform 18">
                <a:extLst>
                  <a:ext uri="{FF2B5EF4-FFF2-40B4-BE49-F238E27FC236}">
                    <a16:creationId xmlns:a16="http://schemas.microsoft.com/office/drawing/2014/main" id="{D5EC23E0-B877-4A62-B084-5407401FB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9" name="Freeform 19">
                <a:extLst>
                  <a:ext uri="{FF2B5EF4-FFF2-40B4-BE49-F238E27FC236}">
                    <a16:creationId xmlns:a16="http://schemas.microsoft.com/office/drawing/2014/main" id="{633C4B0E-E7C6-4A1A-9D3A-80C8E3C59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0" name="Freeform 20">
                <a:extLst>
                  <a:ext uri="{FF2B5EF4-FFF2-40B4-BE49-F238E27FC236}">
                    <a16:creationId xmlns:a16="http://schemas.microsoft.com/office/drawing/2014/main" id="{AB21372F-73AC-4C69-81F0-0D44D36F6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1" name="Rectangle 21">
                <a:extLst>
                  <a:ext uri="{FF2B5EF4-FFF2-40B4-BE49-F238E27FC236}">
                    <a16:creationId xmlns:a16="http://schemas.microsoft.com/office/drawing/2014/main" id="{B5619D97-D7A8-4DFF-8AB1-F4B393C1B4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92" name="Freeform 22">
                <a:extLst>
                  <a:ext uri="{FF2B5EF4-FFF2-40B4-BE49-F238E27FC236}">
                    <a16:creationId xmlns:a16="http://schemas.microsoft.com/office/drawing/2014/main" id="{55E03CED-9618-41BB-898B-2FECEFD7B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3" name="Freeform 23">
                <a:extLst>
                  <a:ext uri="{FF2B5EF4-FFF2-40B4-BE49-F238E27FC236}">
                    <a16:creationId xmlns:a16="http://schemas.microsoft.com/office/drawing/2014/main" id="{78F0A5C5-589E-4053-A41A-FA77210C3D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4" name="Freeform 24">
                <a:extLst>
                  <a:ext uri="{FF2B5EF4-FFF2-40B4-BE49-F238E27FC236}">
                    <a16:creationId xmlns:a16="http://schemas.microsoft.com/office/drawing/2014/main" id="{AC2718F8-15C5-4DAB-B194-AAEE8A205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4" name="Freeform 25">
                <a:extLst>
                  <a:ext uri="{FF2B5EF4-FFF2-40B4-BE49-F238E27FC236}">
                    <a16:creationId xmlns:a16="http://schemas.microsoft.com/office/drawing/2014/main" id="{23C6608B-EA21-4579-B33F-55E52AC287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5" name="Freeform 26">
                <a:extLst>
                  <a:ext uri="{FF2B5EF4-FFF2-40B4-BE49-F238E27FC236}">
                    <a16:creationId xmlns:a16="http://schemas.microsoft.com/office/drawing/2014/main" id="{4A2FEFA2-D838-4CE1-90BA-B6C2EEB5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6" name="Freeform 27">
                <a:extLst>
                  <a:ext uri="{FF2B5EF4-FFF2-40B4-BE49-F238E27FC236}">
                    <a16:creationId xmlns:a16="http://schemas.microsoft.com/office/drawing/2014/main" id="{1A39CA24-DF18-4FCC-8265-36FC72ED5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7" name="Freeform 28">
                <a:extLst>
                  <a:ext uri="{FF2B5EF4-FFF2-40B4-BE49-F238E27FC236}">
                    <a16:creationId xmlns:a16="http://schemas.microsoft.com/office/drawing/2014/main" id="{50A32DBD-9B22-49C3-A628-A98533FB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8" name="Freeform 29">
                <a:extLst>
                  <a:ext uri="{FF2B5EF4-FFF2-40B4-BE49-F238E27FC236}">
                    <a16:creationId xmlns:a16="http://schemas.microsoft.com/office/drawing/2014/main" id="{A3C0B30D-BB1A-4B3D-A162-3EBE6267F2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9" name="Freeform 30">
                <a:extLst>
                  <a:ext uri="{FF2B5EF4-FFF2-40B4-BE49-F238E27FC236}">
                    <a16:creationId xmlns:a16="http://schemas.microsoft.com/office/drawing/2014/main" id="{092B125A-1548-445E-8689-07BEEC815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0" name="Freeform 31">
                <a:extLst>
                  <a:ext uri="{FF2B5EF4-FFF2-40B4-BE49-F238E27FC236}">
                    <a16:creationId xmlns:a16="http://schemas.microsoft.com/office/drawing/2014/main" id="{D6A7D7B9-9A7E-4FD2-A1B4-1C5CFAE54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195" name="Group 132">
              <a:extLst>
                <a:ext uri="{FF2B5EF4-FFF2-40B4-BE49-F238E27FC236}">
                  <a16:creationId xmlns:a16="http://schemas.microsoft.com/office/drawing/2014/main" id="{DB1B0C3F-D935-4306-B5B1-6AA6358811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96" name="Freeform 32">
                <a:extLst>
                  <a:ext uri="{FF2B5EF4-FFF2-40B4-BE49-F238E27FC236}">
                    <a16:creationId xmlns:a16="http://schemas.microsoft.com/office/drawing/2014/main" id="{75BC67F5-D485-467A-BCCB-D062EB6DD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7" name="Freeform 33">
                <a:extLst>
                  <a:ext uri="{FF2B5EF4-FFF2-40B4-BE49-F238E27FC236}">
                    <a16:creationId xmlns:a16="http://schemas.microsoft.com/office/drawing/2014/main" id="{7FB0B620-AB12-4F0B-AD1C-A47A5FBC63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8" name="Freeform 34">
                <a:extLst>
                  <a:ext uri="{FF2B5EF4-FFF2-40B4-BE49-F238E27FC236}">
                    <a16:creationId xmlns:a16="http://schemas.microsoft.com/office/drawing/2014/main" id="{6AEFA891-E591-4F7F-9DBA-FC78E9B8F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9" name="Freeform 35">
                <a:extLst>
                  <a:ext uri="{FF2B5EF4-FFF2-40B4-BE49-F238E27FC236}">
                    <a16:creationId xmlns:a16="http://schemas.microsoft.com/office/drawing/2014/main" id="{78921FFF-4B57-4E33-BE94-5A8BFC95E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0" name="Freeform 36">
                <a:extLst>
                  <a:ext uri="{FF2B5EF4-FFF2-40B4-BE49-F238E27FC236}">
                    <a16:creationId xmlns:a16="http://schemas.microsoft.com/office/drawing/2014/main" id="{0C4A1658-5AAE-4925-B106-BC0A17862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1" name="Freeform 37">
                <a:extLst>
                  <a:ext uri="{FF2B5EF4-FFF2-40B4-BE49-F238E27FC236}">
                    <a16:creationId xmlns:a16="http://schemas.microsoft.com/office/drawing/2014/main" id="{DE6DF3EB-099A-427A-A999-3BAF3BCA9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2" name="Freeform 38">
                <a:extLst>
                  <a:ext uri="{FF2B5EF4-FFF2-40B4-BE49-F238E27FC236}">
                    <a16:creationId xmlns:a16="http://schemas.microsoft.com/office/drawing/2014/main" id="{CC595EFE-4690-4B81-83B1-F863B951B0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3" name="Freeform 39">
                <a:extLst>
                  <a:ext uri="{FF2B5EF4-FFF2-40B4-BE49-F238E27FC236}">
                    <a16:creationId xmlns:a16="http://schemas.microsoft.com/office/drawing/2014/main" id="{400FAC39-AEAC-4B54-9694-29D537C2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4" name="Freeform 40">
                <a:extLst>
                  <a:ext uri="{FF2B5EF4-FFF2-40B4-BE49-F238E27FC236}">
                    <a16:creationId xmlns:a16="http://schemas.microsoft.com/office/drawing/2014/main" id="{C61298B0-056E-4D83-B168-1C054A17A0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5" name="Rectangle 41">
                <a:extLst>
                  <a:ext uri="{FF2B5EF4-FFF2-40B4-BE49-F238E27FC236}">
                    <a16:creationId xmlns:a16="http://schemas.microsoft.com/office/drawing/2014/main" id="{9F9E69A2-F9B0-40C2-BDC8-143835426B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grpSp>
      </p:grpSp>
      <p:sp useBgFill="1">
        <p:nvSpPr>
          <p:cNvPr id="172" name="Rectangle 171">
            <a:extLst>
              <a:ext uri="{FF2B5EF4-FFF2-40B4-BE49-F238E27FC236}">
                <a16:creationId xmlns:a16="http://schemas.microsoft.com/office/drawing/2014/main" id="{C6270675-9512-4978-8583-36659256E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60765F-B97A-6084-0292-1E1CD9A73305}"/>
              </a:ext>
            </a:extLst>
          </p:cNvPr>
          <p:cNvSpPr>
            <a:spLocks noGrp="1"/>
          </p:cNvSpPr>
          <p:nvPr>
            <p:ph type="title"/>
          </p:nvPr>
        </p:nvSpPr>
        <p:spPr>
          <a:xfrm>
            <a:off x="1141413" y="618518"/>
            <a:ext cx="9905998" cy="1478570"/>
          </a:xfrm>
        </p:spPr>
        <p:txBody>
          <a:bodyPr vert="horz" lIns="91440" tIns="45720" rIns="91440" bIns="45720" rtlCol="0" anchor="ctr">
            <a:normAutofit/>
          </a:bodyPr>
          <a:lstStyle/>
          <a:p>
            <a:br>
              <a:rPr lang="en-US" sz="2800" dirty="0">
                <a:solidFill>
                  <a:srgbClr val="FFC000"/>
                </a:solidFill>
                <a:latin typeface="Garamond" panose="02020404030301010803" pitchFamily="18" charset="0"/>
              </a:rPr>
            </a:br>
            <a:r>
              <a:rPr lang="en-US" sz="2800" b="0" i="0" dirty="0">
                <a:solidFill>
                  <a:srgbClr val="FFC000"/>
                </a:solidFill>
                <a:effectLst/>
                <a:latin typeface="Garamond" panose="02020404030301010803" pitchFamily="18" charset="0"/>
              </a:rPr>
              <a:t>Revolutionizing Virtual Assistants: Exploring the Top Neural Network Applications</a:t>
            </a:r>
            <a:endParaRPr lang="en-US" sz="2800" dirty="0">
              <a:solidFill>
                <a:srgbClr val="FFC000"/>
              </a:solidFill>
              <a:latin typeface="Garamond" panose="02020404030301010803" pitchFamily="18" charset="0"/>
            </a:endParaRPr>
          </a:p>
        </p:txBody>
      </p:sp>
      <p:graphicFrame>
        <p:nvGraphicFramePr>
          <p:cNvPr id="6" name="Content Placeholder 2">
            <a:extLst>
              <a:ext uri="{FF2B5EF4-FFF2-40B4-BE49-F238E27FC236}">
                <a16:creationId xmlns:a16="http://schemas.microsoft.com/office/drawing/2014/main" id="{73587A66-7318-C598-CC52-52EC9835DC63}"/>
              </a:ext>
            </a:extLst>
          </p:cNvPr>
          <p:cNvGraphicFramePr>
            <a:graphicFrameLocks noGrp="1"/>
          </p:cNvGraphicFramePr>
          <p:nvPr>
            <p:ph sz="half" idx="2"/>
            <p:extLst>
              <p:ext uri="{D42A27DB-BD31-4B8C-83A1-F6EECF244321}">
                <p14:modId xmlns:p14="http://schemas.microsoft.com/office/powerpoint/2010/main" val="605862961"/>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3" name="Audio 12">
            <a:hlinkClick r:id="" action="ppaction://media"/>
            <a:extLst>
              <a:ext uri="{FF2B5EF4-FFF2-40B4-BE49-F238E27FC236}">
                <a16:creationId xmlns:a16="http://schemas.microsoft.com/office/drawing/2014/main" id="{FC3D58F8-5F34-A686-542B-C740A8AECA81}"/>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20787290"/>
      </p:ext>
    </p:extLst>
  </p:cSld>
  <p:clrMapOvr>
    <a:masterClrMapping/>
  </p:clrMapOvr>
  <mc:AlternateContent xmlns:mc="http://schemas.openxmlformats.org/markup-compatibility/2006">
    <mc:Choice xmlns:p14="http://schemas.microsoft.com/office/powerpoint/2010/main" Requires="p14">
      <p:transition spd="slow" p14:dur="2000" advTm="111721"/>
    </mc:Choice>
    <mc:Fallback>
      <p:transition spd="slow" advTm="111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6">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7FC53E6F-5B81-D53A-E3D7-166CB5201DC5}"/>
              </a:ext>
            </a:extLst>
          </p:cNvPr>
          <p:cNvSpPr>
            <a:spLocks noGrp="1"/>
          </p:cNvSpPr>
          <p:nvPr>
            <p:ph type="title"/>
          </p:nvPr>
        </p:nvSpPr>
        <p:spPr>
          <a:xfrm>
            <a:off x="4996697" y="618518"/>
            <a:ext cx="6050713" cy="1478570"/>
          </a:xfrm>
        </p:spPr>
        <p:txBody>
          <a:bodyPr>
            <a:normAutofit/>
          </a:bodyPr>
          <a:lstStyle/>
          <a:p>
            <a:r>
              <a:rPr lang="en-US" sz="2800" dirty="0">
                <a:solidFill>
                  <a:srgbClr val="FFC000"/>
                </a:solidFill>
                <a:effectLst/>
                <a:latin typeface="Garamond" panose="02020404030301010803" pitchFamily="18" charset="0"/>
                <a:ea typeface="Calibri" panose="020F0502020204030204" pitchFamily="34" charset="0"/>
                <a:cs typeface="Times New Roman" panose="02020603050405020304" pitchFamily="18" charset="0"/>
              </a:rPr>
              <a:t>Future developments, Limitations and Solutions</a:t>
            </a:r>
            <a:br>
              <a:rPr lang="en-US" sz="2800" dirty="0">
                <a:solidFill>
                  <a:srgbClr val="FFC000"/>
                </a:solidFill>
                <a:effectLst/>
                <a:latin typeface="Garamond" panose="02020404030301010803" pitchFamily="18" charset="0"/>
                <a:ea typeface="Calibri" panose="020F0502020204030204" pitchFamily="34" charset="0"/>
                <a:cs typeface="Times New Roman" panose="02020603050405020304" pitchFamily="18" charset="0"/>
              </a:rPr>
            </a:br>
            <a:endParaRPr lang="en-US" sz="2800" dirty="0">
              <a:solidFill>
                <a:srgbClr val="FFC000"/>
              </a:solidFill>
              <a:latin typeface="Garamond" panose="02020404030301010803" pitchFamily="18" charset="0"/>
            </a:endParaRPr>
          </a:p>
        </p:txBody>
      </p:sp>
      <p:pic>
        <p:nvPicPr>
          <p:cNvPr id="12" name="Picture 4" descr="CPU with binary numbers and blueprint">
            <a:extLst>
              <a:ext uri="{FF2B5EF4-FFF2-40B4-BE49-F238E27FC236}">
                <a16:creationId xmlns:a16="http://schemas.microsoft.com/office/drawing/2014/main" id="{8D2D93E4-ED92-3BEF-7963-9DEA3C9F58B0}"/>
              </a:ext>
            </a:extLst>
          </p:cNvPr>
          <p:cNvPicPr>
            <a:picLocks noChangeAspect="1"/>
          </p:cNvPicPr>
          <p:nvPr/>
        </p:nvPicPr>
        <p:blipFill rotWithShape="1">
          <a:blip r:embed="rId7"/>
          <a:srcRect l="33939" r="28039"/>
          <a:stretch/>
        </p:blipFill>
        <p:spPr>
          <a:xfrm>
            <a:off x="-5597" y="10"/>
            <a:ext cx="4635583" cy="6857990"/>
          </a:xfrm>
          <a:prstGeom prst="rect">
            <a:avLst/>
          </a:prstGeom>
        </p:spPr>
      </p:pic>
      <p:grpSp>
        <p:nvGrpSpPr>
          <p:cNvPr id="68"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AA48B64C-B4C9-7FEE-98A3-38DB7E631FC0}"/>
              </a:ext>
            </a:extLst>
          </p:cNvPr>
          <p:cNvSpPr>
            <a:spLocks noGrp="1"/>
          </p:cNvSpPr>
          <p:nvPr>
            <p:ph idx="1"/>
          </p:nvPr>
        </p:nvSpPr>
        <p:spPr>
          <a:xfrm>
            <a:off x="4968958" y="2249487"/>
            <a:ext cx="6078453" cy="3541714"/>
          </a:xfrm>
        </p:spPr>
        <p:txBody>
          <a:bodyPr>
            <a:normAutofit/>
          </a:bodyPr>
          <a:lstStyle/>
          <a:p>
            <a:pPr marL="0" indent="0" algn="just">
              <a:lnSpc>
                <a:spcPct val="110000"/>
              </a:lnSpc>
              <a:buNone/>
            </a:pPr>
            <a:r>
              <a:rPr lang="en-US" sz="2000" dirty="0">
                <a:latin typeface="Garamond" panose="02020404030301010803" pitchFamily="18" charset="0"/>
              </a:rPr>
              <a:t>Google Home, Alexa, and Siri have advanced natural language processing, machine learning, and speech recognition capabilities. Each system has its own strengths and features, but limitations include internet access, privacy concerns, and reliability issues. Solutions could include improving offline capabilities, strengthening privacy policies, and enhancing security measures. Innovation and research are needed to address these challenges and improve voice-based AI systems.</a:t>
            </a:r>
          </a:p>
        </p:txBody>
      </p:sp>
      <p:pic>
        <p:nvPicPr>
          <p:cNvPr id="78" name="Audio 77">
            <a:hlinkClick r:id="" action="ppaction://media"/>
            <a:extLst>
              <a:ext uri="{FF2B5EF4-FFF2-40B4-BE49-F238E27FC236}">
                <a16:creationId xmlns:a16="http://schemas.microsoft.com/office/drawing/2014/main" id="{D11742A3-197E-4B7D-964E-EE788527CF5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30213200"/>
      </p:ext>
    </p:extLst>
  </p:cSld>
  <p:clrMapOvr>
    <a:masterClrMapping/>
  </p:clrMapOvr>
  <mc:AlternateContent xmlns:mc="http://schemas.openxmlformats.org/markup-compatibility/2006">
    <mc:Choice xmlns:p14="http://schemas.microsoft.com/office/powerpoint/2010/main" Requires="p14">
      <p:transition spd="slow" p14:dur="2000" advTm="86467"/>
    </mc:Choice>
    <mc:Fallback>
      <p:transition spd="slow" advTm="86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32" name="Rectangle 1031">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6">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091377FF-BCCF-FAED-495E-0EE3FEFD7EFD}"/>
              </a:ext>
            </a:extLst>
          </p:cNvPr>
          <p:cNvSpPr>
            <a:spLocks noGrp="1"/>
          </p:cNvSpPr>
          <p:nvPr>
            <p:ph type="title"/>
          </p:nvPr>
        </p:nvSpPr>
        <p:spPr>
          <a:xfrm>
            <a:off x="5735301" y="814878"/>
            <a:ext cx="4598985" cy="1478570"/>
          </a:xfrm>
        </p:spPr>
        <p:txBody>
          <a:bodyPr>
            <a:normAutofit/>
          </a:bodyPr>
          <a:lstStyle/>
          <a:p>
            <a:r>
              <a:rPr lang="en-US" sz="2800" dirty="0">
                <a:solidFill>
                  <a:srgbClr val="FFC000"/>
                </a:solidFill>
                <a:latin typeface="Garamond" panose="02020404030301010803" pitchFamily="18" charset="0"/>
              </a:rPr>
              <a:t>Conclusion</a:t>
            </a:r>
            <a:br>
              <a:rPr lang="en-US" sz="2800" dirty="0">
                <a:solidFill>
                  <a:srgbClr val="FFC000"/>
                </a:solidFill>
                <a:latin typeface="Garamond" panose="02020404030301010803" pitchFamily="18" charset="0"/>
              </a:rPr>
            </a:br>
            <a:endParaRPr lang="en-US" sz="2800" dirty="0">
              <a:solidFill>
                <a:srgbClr val="FFC000"/>
              </a:solidFill>
              <a:latin typeface="Garamond" panose="02020404030301010803" pitchFamily="18" charset="0"/>
            </a:endParaRPr>
          </a:p>
        </p:txBody>
      </p:sp>
      <p:pic>
        <p:nvPicPr>
          <p:cNvPr id="1026" name="Picture 2" descr="Screwing Up Artificial Intelligence Could Be Disastrous, Experts Say | Live  Science">
            <a:extLst>
              <a:ext uri="{FF2B5EF4-FFF2-40B4-BE49-F238E27FC236}">
                <a16:creationId xmlns:a16="http://schemas.microsoft.com/office/drawing/2014/main" id="{C2EC6A85-1EE3-6A7C-5A3C-EE446812F6C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98" r="20774"/>
          <a:stretch/>
        </p:blipFill>
        <p:spPr bwMode="auto">
          <a:xfrm>
            <a:off x="-102873" y="10"/>
            <a:ext cx="50999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036" name="Rectangle 1035">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37"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8"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9" name="Rectangle 1038">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40"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1"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2"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3"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4"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5"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6"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7"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8"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9"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0"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1"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2"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3"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4"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5"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6"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7"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8"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9"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0"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1"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2"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3"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4" name="Rectangle 1063">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65"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6"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7"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8"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9"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0"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1"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2"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3"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4"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5"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6" name="Rectangle 1075">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77"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8"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9"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0"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1"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2"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3"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4"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5"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6"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7"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8"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9"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DC53CCF1-F7AB-B7FE-C208-C847237589BE}"/>
              </a:ext>
            </a:extLst>
          </p:cNvPr>
          <p:cNvSpPr>
            <a:spLocks noGrp="1"/>
          </p:cNvSpPr>
          <p:nvPr>
            <p:ph idx="1"/>
          </p:nvPr>
        </p:nvSpPr>
        <p:spPr>
          <a:xfrm>
            <a:off x="5735303" y="2249487"/>
            <a:ext cx="5312108" cy="3541714"/>
          </a:xfrm>
        </p:spPr>
        <p:txBody>
          <a:bodyPr>
            <a:normAutofit/>
          </a:bodyPr>
          <a:lstStyle/>
          <a:p>
            <a:pPr marL="0" indent="0" algn="just">
              <a:lnSpc>
                <a:spcPct val="110000"/>
              </a:lnSpc>
              <a:buNone/>
            </a:pPr>
            <a:r>
              <a:rPr lang="en-US" sz="2000" dirty="0">
                <a:latin typeface="Garamond" panose="02020404030301010803" pitchFamily="18" charset="0"/>
              </a:rPr>
              <a:t>Voice recognition technology has evolved significantly due to the development of neural networks and deep learning techniques. It is being used to automate operations, increase safety, and improve customer experience in industries such as healthcare, transportation, security, and customer service. With the continued development of neural networks and other machine learning technologies, we may see even more powerful voice recognition applications in the coming years.</a:t>
            </a:r>
          </a:p>
        </p:txBody>
      </p:sp>
      <p:pic>
        <p:nvPicPr>
          <p:cNvPr id="25" name="Audio 24">
            <a:hlinkClick r:id="" action="ppaction://media"/>
            <a:extLst>
              <a:ext uri="{FF2B5EF4-FFF2-40B4-BE49-F238E27FC236}">
                <a16:creationId xmlns:a16="http://schemas.microsoft.com/office/drawing/2014/main" id="{2C53FE86-ECEB-E196-9BC8-E234B3E8943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14198363"/>
      </p:ext>
    </p:extLst>
  </p:cSld>
  <p:clrMapOvr>
    <a:masterClrMapping/>
  </p:clrMapOvr>
  <mc:AlternateContent xmlns:mc="http://schemas.openxmlformats.org/markup-compatibility/2006">
    <mc:Choice xmlns:p14="http://schemas.microsoft.com/office/powerpoint/2010/main" Requires="p14">
      <p:transition spd="slow" p14:dur="2000" advTm="39885"/>
    </mc:Choice>
    <mc:Fallback>
      <p:transition spd="slow" advTm="39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2.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TM04033919[[fn=Circuit]]</Template>
  <TotalTime>229</TotalTime>
  <Words>661</Words>
  <Application>Microsoft Office PowerPoint</Application>
  <PresentationFormat>Widescreen</PresentationFormat>
  <Paragraphs>40</Paragraphs>
  <Slides>10</Slides>
  <Notes>4</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Garamond</vt:lpstr>
      <vt:lpstr>Tw Cen MT</vt:lpstr>
      <vt:lpstr>Circuit</vt:lpstr>
      <vt:lpstr>State-of-the-art Deep Learning Models for Speech Recognition</vt:lpstr>
      <vt:lpstr>Contents</vt:lpstr>
      <vt:lpstr>Abstract </vt:lpstr>
      <vt:lpstr>introduction</vt:lpstr>
      <vt:lpstr>Industry applications </vt:lpstr>
      <vt:lpstr>Exploring Neural Network Types for Speech Recognition</vt:lpstr>
      <vt:lpstr> Revolutionizing Virtual Assistants: Exploring the Top Neural Network Applications</vt:lpstr>
      <vt:lpstr>Future developments, Limitations and Solutions </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State-of-the-art Deep Learning Models for Speech Recognition</dc:title>
  <dc:creator>VENU</dc:creator>
  <cp:lastModifiedBy>VENU</cp:lastModifiedBy>
  <cp:revision>3</cp:revision>
  <dcterms:created xsi:type="dcterms:W3CDTF">2023-05-07T15:24:31Z</dcterms:created>
  <dcterms:modified xsi:type="dcterms:W3CDTF">2023-05-07T23:50:35Z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